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9.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2.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3.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4.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5.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16.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17.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18.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19.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20.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21.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22.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23.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24.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25.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26.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27.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28.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29.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notesSlides/notesSlide30.xml" ContentType="application/vnd.openxmlformats-officedocument.presentationml.notesSlide+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31.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32.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notesSlides/notesSlide33.xml" ContentType="application/vnd.openxmlformats-officedocument.presentationml.notesSlide+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notesSlides/notesSlide34.xml" ContentType="application/vnd.openxmlformats-officedocument.presentationml.notesSlide+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notesSlides/notesSlide35.xml" ContentType="application/vnd.openxmlformats-officedocument.presentationml.notesSlide+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notesSlides/notesSlide36.xml" ContentType="application/vnd.openxmlformats-officedocument.presentationml.notesSlide+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notesSlides/notesSlide37.xml" ContentType="application/vnd.openxmlformats-officedocument.presentationml.notesSlide+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notesSlides/notesSlide38.xml" ContentType="application/vnd.openxmlformats-officedocument.presentationml.notesSlide+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notesSlides/notesSlide39.xml" ContentType="application/vnd.openxmlformats-officedocument.presentationml.notesSlide+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notesSlides/notesSlide40.xml" ContentType="application/vnd.openxmlformats-officedocument.presentationml.notesSlide+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notesSlides/notesSlide41.xml" ContentType="application/vnd.openxmlformats-officedocument.presentationml.notesSlide+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notesSlides/notesSlide42.xml" ContentType="application/vnd.openxmlformats-officedocument.presentationml.notesSlide+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notesSlides/notesSlide43.xml" ContentType="application/vnd.openxmlformats-officedocument.presentationml.notesSlide+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notesSlides/notesSlide44.xml" ContentType="application/vnd.openxmlformats-officedocument.presentationml.notesSlide+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notesSlides/notesSlide45.xml" ContentType="application/vnd.openxmlformats-officedocument.presentationml.notesSlide+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ppt/notesSlides/notesSlide46.xml" ContentType="application/vnd.openxmlformats-officedocument.presentationml.notesSlide+xml"/>
  <Override PartName="/ppt/diagrams/data44.xml" ContentType="application/vnd.openxmlformats-officedocument.drawingml.diagramData+xml"/>
  <Override PartName="/ppt/diagrams/layout44.xml" ContentType="application/vnd.openxmlformats-officedocument.drawingml.diagramLayout+xml"/>
  <Override PartName="/ppt/diagrams/quickStyle44.xml" ContentType="application/vnd.openxmlformats-officedocument.drawingml.diagramStyle+xml"/>
  <Override PartName="/ppt/diagrams/colors44.xml" ContentType="application/vnd.openxmlformats-officedocument.drawingml.diagramColors+xml"/>
  <Override PartName="/ppt/diagrams/drawing44.xml" ContentType="application/vnd.ms-office.drawingml.diagramDrawing+xml"/>
  <Override PartName="/ppt/notesSlides/notesSlide47.xml" ContentType="application/vnd.openxmlformats-officedocument.presentationml.notesSlide+xml"/>
  <Override PartName="/ppt/diagrams/data45.xml" ContentType="application/vnd.openxmlformats-officedocument.drawingml.diagramData+xml"/>
  <Override PartName="/ppt/diagrams/layout45.xml" ContentType="application/vnd.openxmlformats-officedocument.drawingml.diagramLayout+xml"/>
  <Override PartName="/ppt/diagrams/quickStyle45.xml" ContentType="application/vnd.openxmlformats-officedocument.drawingml.diagramStyle+xml"/>
  <Override PartName="/ppt/diagrams/colors45.xml" ContentType="application/vnd.openxmlformats-officedocument.drawingml.diagramColors+xml"/>
  <Override PartName="/ppt/diagrams/drawing45.xml" ContentType="application/vnd.ms-office.drawingml.diagramDrawing+xml"/>
  <Override PartName="/ppt/notesSlides/notesSlide48.xml" ContentType="application/vnd.openxmlformats-officedocument.presentationml.notesSlide+xml"/>
  <Override PartName="/ppt/diagrams/data46.xml" ContentType="application/vnd.openxmlformats-officedocument.drawingml.diagramData+xml"/>
  <Override PartName="/ppt/diagrams/layout46.xml" ContentType="application/vnd.openxmlformats-officedocument.drawingml.diagramLayout+xml"/>
  <Override PartName="/ppt/diagrams/quickStyle46.xml" ContentType="application/vnd.openxmlformats-officedocument.drawingml.diagramStyle+xml"/>
  <Override PartName="/ppt/diagrams/colors46.xml" ContentType="application/vnd.openxmlformats-officedocument.drawingml.diagramColors+xml"/>
  <Override PartName="/ppt/diagrams/drawing46.xml" ContentType="application/vnd.ms-office.drawingml.diagramDrawing+xml"/>
  <Override PartName="/ppt/notesSlides/notesSlide49.xml" ContentType="application/vnd.openxmlformats-officedocument.presentationml.notesSlide+xml"/>
  <Override PartName="/ppt/diagrams/data47.xml" ContentType="application/vnd.openxmlformats-officedocument.drawingml.diagramData+xml"/>
  <Override PartName="/ppt/diagrams/layout47.xml" ContentType="application/vnd.openxmlformats-officedocument.drawingml.diagramLayout+xml"/>
  <Override PartName="/ppt/diagrams/quickStyle47.xml" ContentType="application/vnd.openxmlformats-officedocument.drawingml.diagramStyle+xml"/>
  <Override PartName="/ppt/diagrams/colors47.xml" ContentType="application/vnd.openxmlformats-officedocument.drawingml.diagramColors+xml"/>
  <Override PartName="/ppt/diagrams/drawing47.xml" ContentType="application/vnd.ms-office.drawingml.diagramDrawing+xml"/>
  <Override PartName="/ppt/notesSlides/notesSlide50.xml" ContentType="application/vnd.openxmlformats-officedocument.presentationml.notesSlide+xml"/>
  <Override PartName="/ppt/diagrams/data48.xml" ContentType="application/vnd.openxmlformats-officedocument.drawingml.diagramData+xml"/>
  <Override PartName="/ppt/diagrams/layout48.xml" ContentType="application/vnd.openxmlformats-officedocument.drawingml.diagramLayout+xml"/>
  <Override PartName="/ppt/diagrams/quickStyle48.xml" ContentType="application/vnd.openxmlformats-officedocument.drawingml.diagramStyle+xml"/>
  <Override PartName="/ppt/diagrams/colors48.xml" ContentType="application/vnd.openxmlformats-officedocument.drawingml.diagramColors+xml"/>
  <Override PartName="/ppt/diagrams/drawing48.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99" r:id="rId5"/>
  </p:sldMasterIdLst>
  <p:notesMasterIdLst>
    <p:notesMasterId r:id="rId56"/>
  </p:notesMasterIdLst>
  <p:sldIdLst>
    <p:sldId id="2076138058" r:id="rId6"/>
    <p:sldId id="2076138470" r:id="rId7"/>
    <p:sldId id="2076138381" r:id="rId8"/>
    <p:sldId id="2076138382" r:id="rId9"/>
    <p:sldId id="2076138402" r:id="rId10"/>
    <p:sldId id="2076138383" r:id="rId11"/>
    <p:sldId id="2076138384" r:id="rId12"/>
    <p:sldId id="2076138385" r:id="rId13"/>
    <p:sldId id="2076138386" r:id="rId14"/>
    <p:sldId id="2076138387" r:id="rId15"/>
    <p:sldId id="2076138388" r:id="rId16"/>
    <p:sldId id="2076138389" r:id="rId17"/>
    <p:sldId id="2076138390" r:id="rId18"/>
    <p:sldId id="2076138391" r:id="rId19"/>
    <p:sldId id="2076138392" r:id="rId20"/>
    <p:sldId id="2076138393" r:id="rId21"/>
    <p:sldId id="2076138394" r:id="rId22"/>
    <p:sldId id="2076138395" r:id="rId23"/>
    <p:sldId id="2076138396" r:id="rId24"/>
    <p:sldId id="2076138397" r:id="rId25"/>
    <p:sldId id="2076138398" r:id="rId26"/>
    <p:sldId id="2076138399" r:id="rId27"/>
    <p:sldId id="2076138401" r:id="rId28"/>
    <p:sldId id="2076138400" r:id="rId29"/>
    <p:sldId id="2076138403" r:id="rId30"/>
    <p:sldId id="2076138404" r:id="rId31"/>
    <p:sldId id="2076138406" r:id="rId32"/>
    <p:sldId id="2076138407" r:id="rId33"/>
    <p:sldId id="2076138408" r:id="rId34"/>
    <p:sldId id="2076138409" r:id="rId35"/>
    <p:sldId id="2076138410" r:id="rId36"/>
    <p:sldId id="2076138411" r:id="rId37"/>
    <p:sldId id="2076138412" r:id="rId38"/>
    <p:sldId id="2076138413" r:id="rId39"/>
    <p:sldId id="2076138414" r:id="rId40"/>
    <p:sldId id="2076138415" r:id="rId41"/>
    <p:sldId id="2076138416" r:id="rId42"/>
    <p:sldId id="2076138417" r:id="rId43"/>
    <p:sldId id="2076138418" r:id="rId44"/>
    <p:sldId id="2076138419" r:id="rId45"/>
    <p:sldId id="2076138420" r:id="rId46"/>
    <p:sldId id="2076138421" r:id="rId47"/>
    <p:sldId id="2076138423" r:id="rId48"/>
    <p:sldId id="2076138422" r:id="rId49"/>
    <p:sldId id="2076138424" r:id="rId50"/>
    <p:sldId id="2076138425" r:id="rId51"/>
    <p:sldId id="2076138427" r:id="rId52"/>
    <p:sldId id="2076138428" r:id="rId53"/>
    <p:sldId id="2076138430" r:id="rId54"/>
    <p:sldId id="2076138431"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768"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omnath Chatterji" initials="SC" lastIdx="5" clrIdx="0">
    <p:extLst>
      <p:ext uri="{19B8F6BF-5375-455C-9EA6-DF929625EA0E}">
        <p15:presenceInfo xmlns:p15="http://schemas.microsoft.com/office/powerpoint/2012/main" userId="fd935564e64a8510" providerId="Windows Live"/>
      </p:ext>
    </p:extLst>
  </p:cmAuthor>
  <p:cmAuthor id="2" name="PALMQUIST, Alyssa" initials="PA" lastIdx="5" clrIdx="1">
    <p:extLst>
      <p:ext uri="{19B8F6BF-5375-455C-9EA6-DF929625EA0E}">
        <p15:presenceInfo xmlns:p15="http://schemas.microsoft.com/office/powerpoint/2012/main" userId="S::palmquista@who.int::586e2ba2-ac3a-41f8-bf92-f4b73eaa1da3" providerId="AD"/>
      </p:ext>
    </p:extLst>
  </p:cmAuthor>
  <p:cmAuthor id="3" name="CHU, Hong Anh" initials="CHA" lastIdx="2" clrIdx="2">
    <p:extLst>
      <p:ext uri="{19B8F6BF-5375-455C-9EA6-DF929625EA0E}">
        <p15:presenceInfo xmlns:p15="http://schemas.microsoft.com/office/powerpoint/2012/main" userId="S::chuh@who.int::f8a76ed7-c171-4e37-9749-b7c1e68dbf2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B3C0E2"/>
    <a:srgbClr val="F48D30"/>
    <a:srgbClr val="FBD5B3"/>
    <a:srgbClr val="FCE5D0"/>
    <a:srgbClr val="03978C"/>
    <a:srgbClr val="FFD13F"/>
    <a:srgbClr val="A2D668"/>
    <a:srgbClr val="008582"/>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C9A53E-4D6E-4208-8C82-CDCB7F9D79DB}" v="1" dt="2022-04-29T06:15:22.2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989" autoAdjust="0"/>
    <p:restoredTop sz="77563" autoAdjust="0"/>
  </p:normalViewPr>
  <p:slideViewPr>
    <p:cSldViewPr snapToGrid="0">
      <p:cViewPr varScale="1">
        <p:scale>
          <a:sx n="45" d="100"/>
          <a:sy n="45" d="100"/>
        </p:scale>
        <p:origin x="1120" y="52"/>
      </p:cViewPr>
      <p:guideLst>
        <p:guide orient="horz" pos="3768"/>
        <p:guide pos="3840"/>
      </p:guideLst>
    </p:cSldViewPr>
  </p:slideViewPr>
  <p:notesTextViewPr>
    <p:cViewPr>
      <p:scale>
        <a:sx n="115" d="100"/>
        <a:sy n="115" d="100"/>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62"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commentAuthors" Target="commentAuthors.xml"/><Relationship Id="rId61"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ENTER, Wendy" userId="c0669ad9-b3e8-40cc-ac16-4ce7248a352d" providerId="ADAL" clId="{BA86B555-7310-49C0-BFC3-7CCE80870B76}"/>
    <pc:docChg chg="undo custSel addSld delSld modSld">
      <pc:chgData name="VENTER, Wendy" userId="c0669ad9-b3e8-40cc-ac16-4ce7248a352d" providerId="ADAL" clId="{BA86B555-7310-49C0-BFC3-7CCE80870B76}" dt="2022-02-20T21:57:22.694" v="609" actId="6549"/>
      <pc:docMkLst>
        <pc:docMk/>
      </pc:docMkLst>
      <pc:sldChg chg="add del">
        <pc:chgData name="VENTER, Wendy" userId="c0669ad9-b3e8-40cc-ac16-4ce7248a352d" providerId="ADAL" clId="{BA86B555-7310-49C0-BFC3-7CCE80870B76}" dt="2022-02-20T21:43:30.311" v="460" actId="47"/>
        <pc:sldMkLst>
          <pc:docMk/>
          <pc:sldMk cId="1532022124" sldId="2076137981"/>
        </pc:sldMkLst>
      </pc:sldChg>
      <pc:sldChg chg="add del">
        <pc:chgData name="VENTER, Wendy" userId="c0669ad9-b3e8-40cc-ac16-4ce7248a352d" providerId="ADAL" clId="{BA86B555-7310-49C0-BFC3-7CCE80870B76}" dt="2022-02-20T21:43:29.108" v="459" actId="47"/>
        <pc:sldMkLst>
          <pc:docMk/>
          <pc:sldMk cId="3332077386" sldId="2076137982"/>
        </pc:sldMkLst>
      </pc:sldChg>
      <pc:sldChg chg="add del">
        <pc:chgData name="VENTER, Wendy" userId="c0669ad9-b3e8-40cc-ac16-4ce7248a352d" providerId="ADAL" clId="{BA86B555-7310-49C0-BFC3-7CCE80870B76}" dt="2022-02-20T21:43:28.118" v="458" actId="47"/>
        <pc:sldMkLst>
          <pc:docMk/>
          <pc:sldMk cId="288159317" sldId="2076138068"/>
        </pc:sldMkLst>
      </pc:sldChg>
      <pc:sldChg chg="mod modShow">
        <pc:chgData name="VENTER, Wendy" userId="c0669ad9-b3e8-40cc-ac16-4ce7248a352d" providerId="ADAL" clId="{BA86B555-7310-49C0-BFC3-7CCE80870B76}" dt="2022-02-20T21:51:15.673" v="511" actId="729"/>
        <pc:sldMkLst>
          <pc:docMk/>
          <pc:sldMk cId="3512341014" sldId="2076138326"/>
        </pc:sldMkLst>
      </pc:sldChg>
      <pc:sldChg chg="mod modShow">
        <pc:chgData name="VENTER, Wendy" userId="c0669ad9-b3e8-40cc-ac16-4ce7248a352d" providerId="ADAL" clId="{BA86B555-7310-49C0-BFC3-7CCE80870B76}" dt="2022-02-20T21:52:23.266" v="516" actId="729"/>
        <pc:sldMkLst>
          <pc:docMk/>
          <pc:sldMk cId="545946163" sldId="2076138327"/>
        </pc:sldMkLst>
      </pc:sldChg>
      <pc:sldChg chg="mod modShow">
        <pc:chgData name="VENTER, Wendy" userId="c0669ad9-b3e8-40cc-ac16-4ce7248a352d" providerId="ADAL" clId="{BA86B555-7310-49C0-BFC3-7CCE80870B76}" dt="2022-02-20T21:51:32.275" v="513" actId="729"/>
        <pc:sldMkLst>
          <pc:docMk/>
          <pc:sldMk cId="881454915" sldId="2076138328"/>
        </pc:sldMkLst>
      </pc:sldChg>
      <pc:sldChg chg="mod modShow">
        <pc:chgData name="VENTER, Wendy" userId="c0669ad9-b3e8-40cc-ac16-4ce7248a352d" providerId="ADAL" clId="{BA86B555-7310-49C0-BFC3-7CCE80870B76}" dt="2022-02-20T21:51:40.951" v="514" actId="729"/>
        <pc:sldMkLst>
          <pc:docMk/>
          <pc:sldMk cId="148960706" sldId="2076138329"/>
        </pc:sldMkLst>
      </pc:sldChg>
      <pc:sldChg chg="mod modShow">
        <pc:chgData name="VENTER, Wendy" userId="c0669ad9-b3e8-40cc-ac16-4ce7248a352d" providerId="ADAL" clId="{BA86B555-7310-49C0-BFC3-7CCE80870B76}" dt="2022-02-20T21:51:24.838" v="512" actId="729"/>
        <pc:sldMkLst>
          <pc:docMk/>
          <pc:sldMk cId="2871255745" sldId="2076138330"/>
        </pc:sldMkLst>
      </pc:sldChg>
      <pc:sldChg chg="mod modShow">
        <pc:chgData name="VENTER, Wendy" userId="c0669ad9-b3e8-40cc-ac16-4ce7248a352d" providerId="ADAL" clId="{BA86B555-7310-49C0-BFC3-7CCE80870B76}" dt="2022-02-20T21:51:52.985" v="515" actId="729"/>
        <pc:sldMkLst>
          <pc:docMk/>
          <pc:sldMk cId="2073110989" sldId="2076138331"/>
        </pc:sldMkLst>
      </pc:sldChg>
      <pc:sldChg chg="modNotesTx">
        <pc:chgData name="VENTER, Wendy" userId="c0669ad9-b3e8-40cc-ac16-4ce7248a352d" providerId="ADAL" clId="{BA86B555-7310-49C0-BFC3-7CCE80870B76}" dt="2022-02-20T21:57:22.694" v="609" actId="6549"/>
        <pc:sldMkLst>
          <pc:docMk/>
          <pc:sldMk cId="2309041929" sldId="2076138335"/>
        </pc:sldMkLst>
      </pc:sldChg>
      <pc:sldChg chg="modSp mod">
        <pc:chgData name="VENTER, Wendy" userId="c0669ad9-b3e8-40cc-ac16-4ce7248a352d" providerId="ADAL" clId="{BA86B555-7310-49C0-BFC3-7CCE80870B76}" dt="2022-02-20T21:26:51.444" v="9" actId="20577"/>
        <pc:sldMkLst>
          <pc:docMk/>
          <pc:sldMk cId="1789185417" sldId="2076138341"/>
        </pc:sldMkLst>
        <pc:spChg chg="mod">
          <ac:chgData name="VENTER, Wendy" userId="c0669ad9-b3e8-40cc-ac16-4ce7248a352d" providerId="ADAL" clId="{BA86B555-7310-49C0-BFC3-7CCE80870B76}" dt="2022-02-20T21:26:51.444" v="9" actId="20577"/>
          <ac:spMkLst>
            <pc:docMk/>
            <pc:sldMk cId="1789185417" sldId="2076138341"/>
            <ac:spMk id="3" creationId="{422E15A9-733B-44EA-9871-147026356AF6}"/>
          </ac:spMkLst>
        </pc:spChg>
      </pc:sldChg>
      <pc:sldChg chg="modSp mod">
        <pc:chgData name="VENTER, Wendy" userId="c0669ad9-b3e8-40cc-ac16-4ce7248a352d" providerId="ADAL" clId="{BA86B555-7310-49C0-BFC3-7CCE80870B76}" dt="2022-02-20T21:27:22.636" v="29" actId="20577"/>
        <pc:sldMkLst>
          <pc:docMk/>
          <pc:sldMk cId="1083223697" sldId="2076138342"/>
        </pc:sldMkLst>
        <pc:spChg chg="mod">
          <ac:chgData name="VENTER, Wendy" userId="c0669ad9-b3e8-40cc-ac16-4ce7248a352d" providerId="ADAL" clId="{BA86B555-7310-49C0-BFC3-7CCE80870B76}" dt="2022-02-20T21:27:22.636" v="29" actId="20577"/>
          <ac:spMkLst>
            <pc:docMk/>
            <pc:sldMk cId="1083223697" sldId="2076138342"/>
            <ac:spMk id="3" creationId="{422E15A9-733B-44EA-9871-147026356AF6}"/>
          </ac:spMkLst>
        </pc:spChg>
      </pc:sldChg>
      <pc:sldChg chg="modSp mod modNotesTx">
        <pc:chgData name="VENTER, Wendy" userId="c0669ad9-b3e8-40cc-ac16-4ce7248a352d" providerId="ADAL" clId="{BA86B555-7310-49C0-BFC3-7CCE80870B76}" dt="2022-02-20T21:29:55.343" v="393" actId="20577"/>
        <pc:sldMkLst>
          <pc:docMk/>
          <pc:sldMk cId="3851910716" sldId="2076138343"/>
        </pc:sldMkLst>
        <pc:spChg chg="mod">
          <ac:chgData name="VENTER, Wendy" userId="c0669ad9-b3e8-40cc-ac16-4ce7248a352d" providerId="ADAL" clId="{BA86B555-7310-49C0-BFC3-7CCE80870B76}" dt="2022-02-20T21:27:43.798" v="44" actId="20577"/>
          <ac:spMkLst>
            <pc:docMk/>
            <pc:sldMk cId="3851910716" sldId="2076138343"/>
            <ac:spMk id="3" creationId="{422E15A9-733B-44EA-9871-147026356AF6}"/>
          </ac:spMkLst>
        </pc:spChg>
      </pc:sldChg>
      <pc:sldChg chg="modSp mod">
        <pc:chgData name="VENTER, Wendy" userId="c0669ad9-b3e8-40cc-ac16-4ce7248a352d" providerId="ADAL" clId="{BA86B555-7310-49C0-BFC3-7CCE80870B76}" dt="2022-02-20T21:31:26.101" v="432" actId="20577"/>
        <pc:sldMkLst>
          <pc:docMk/>
          <pc:sldMk cId="2548835922" sldId="2076138344"/>
        </pc:sldMkLst>
        <pc:spChg chg="mod">
          <ac:chgData name="VENTER, Wendy" userId="c0669ad9-b3e8-40cc-ac16-4ce7248a352d" providerId="ADAL" clId="{BA86B555-7310-49C0-BFC3-7CCE80870B76}" dt="2022-02-20T21:30:05.493" v="399" actId="20577"/>
          <ac:spMkLst>
            <pc:docMk/>
            <pc:sldMk cId="2548835922" sldId="2076138344"/>
            <ac:spMk id="5" creationId="{75B865E2-3D2C-46D3-8589-40EE6A556FC2}"/>
          </ac:spMkLst>
        </pc:spChg>
        <pc:spChg chg="mod">
          <ac:chgData name="VENTER, Wendy" userId="c0669ad9-b3e8-40cc-ac16-4ce7248a352d" providerId="ADAL" clId="{BA86B555-7310-49C0-BFC3-7CCE80870B76}" dt="2022-02-20T21:31:26.101" v="432" actId="20577"/>
          <ac:spMkLst>
            <pc:docMk/>
            <pc:sldMk cId="2548835922" sldId="2076138344"/>
            <ac:spMk id="6" creationId="{83DAB410-E80A-4056-9F21-4F27AC72A5F5}"/>
          </ac:spMkLst>
        </pc:spChg>
      </pc:sldChg>
      <pc:sldChg chg="modSp">
        <pc:chgData name="VENTER, Wendy" userId="c0669ad9-b3e8-40cc-ac16-4ce7248a352d" providerId="ADAL" clId="{BA86B555-7310-49C0-BFC3-7CCE80870B76}" dt="2022-02-20T21:37:47.572" v="450" actId="255"/>
        <pc:sldMkLst>
          <pc:docMk/>
          <pc:sldMk cId="2051229504" sldId="2076138349"/>
        </pc:sldMkLst>
        <pc:spChg chg="mod">
          <ac:chgData name="VENTER, Wendy" userId="c0669ad9-b3e8-40cc-ac16-4ce7248a352d" providerId="ADAL" clId="{BA86B555-7310-49C0-BFC3-7CCE80870B76}" dt="2022-02-20T21:37:47.572" v="450" actId="255"/>
          <ac:spMkLst>
            <pc:docMk/>
            <pc:sldMk cId="2051229504" sldId="2076138349"/>
            <ac:spMk id="3" creationId="{422E15A9-733B-44EA-9871-147026356AF6}"/>
          </ac:spMkLst>
        </pc:spChg>
      </pc:sldChg>
      <pc:sldChg chg="modSp">
        <pc:chgData name="VENTER, Wendy" userId="c0669ad9-b3e8-40cc-ac16-4ce7248a352d" providerId="ADAL" clId="{BA86B555-7310-49C0-BFC3-7CCE80870B76}" dt="2022-02-20T21:37:40.323" v="449" actId="255"/>
        <pc:sldMkLst>
          <pc:docMk/>
          <pc:sldMk cId="2802112431" sldId="2076138351"/>
        </pc:sldMkLst>
        <pc:spChg chg="mod">
          <ac:chgData name="VENTER, Wendy" userId="c0669ad9-b3e8-40cc-ac16-4ce7248a352d" providerId="ADAL" clId="{BA86B555-7310-49C0-BFC3-7CCE80870B76}" dt="2022-02-20T21:37:40.323" v="449" actId="255"/>
          <ac:spMkLst>
            <pc:docMk/>
            <pc:sldMk cId="2802112431" sldId="2076138351"/>
            <ac:spMk id="3" creationId="{422E15A9-733B-44EA-9871-147026356AF6}"/>
          </ac:spMkLst>
        </pc:spChg>
      </pc:sldChg>
      <pc:sldChg chg="modSp del mod">
        <pc:chgData name="VENTER, Wendy" userId="c0669ad9-b3e8-40cc-ac16-4ce7248a352d" providerId="ADAL" clId="{BA86B555-7310-49C0-BFC3-7CCE80870B76}" dt="2022-02-20T21:41:26.935" v="453" actId="47"/>
        <pc:sldMkLst>
          <pc:docMk/>
          <pc:sldMk cId="2070247731" sldId="2076138353"/>
        </pc:sldMkLst>
        <pc:spChg chg="mod">
          <ac:chgData name="VENTER, Wendy" userId="c0669ad9-b3e8-40cc-ac16-4ce7248a352d" providerId="ADAL" clId="{BA86B555-7310-49C0-BFC3-7CCE80870B76}" dt="2022-02-20T21:40:58.839" v="452" actId="27636"/>
          <ac:spMkLst>
            <pc:docMk/>
            <pc:sldMk cId="2070247731" sldId="2076138353"/>
            <ac:spMk id="3" creationId="{422E15A9-733B-44EA-9871-147026356AF6}"/>
          </ac:spMkLst>
        </pc:spChg>
      </pc:sldChg>
      <pc:sldChg chg="del">
        <pc:chgData name="VENTER, Wendy" userId="c0669ad9-b3e8-40cc-ac16-4ce7248a352d" providerId="ADAL" clId="{BA86B555-7310-49C0-BFC3-7CCE80870B76}" dt="2022-02-20T21:41:40.994" v="454" actId="47"/>
        <pc:sldMkLst>
          <pc:docMk/>
          <pc:sldMk cId="154211504" sldId="2076138354"/>
        </pc:sldMkLst>
      </pc:sldChg>
      <pc:sldChg chg="addSp modSp mod">
        <pc:chgData name="VENTER, Wendy" userId="c0669ad9-b3e8-40cc-ac16-4ce7248a352d" providerId="ADAL" clId="{BA86B555-7310-49C0-BFC3-7CCE80870B76}" dt="2022-02-20T21:49:59.190" v="510" actId="2085"/>
        <pc:sldMkLst>
          <pc:docMk/>
          <pc:sldMk cId="1642016418" sldId="2076138366"/>
        </pc:sldMkLst>
        <pc:spChg chg="add mod">
          <ac:chgData name="VENTER, Wendy" userId="c0669ad9-b3e8-40cc-ac16-4ce7248a352d" providerId="ADAL" clId="{BA86B555-7310-49C0-BFC3-7CCE80870B76}" dt="2022-02-20T21:49:59.190" v="510" actId="2085"/>
          <ac:spMkLst>
            <pc:docMk/>
            <pc:sldMk cId="1642016418" sldId="2076138366"/>
            <ac:spMk id="3" creationId="{0551E737-AFE7-4893-8F74-FB784C0E6B28}"/>
          </ac:spMkLst>
        </pc:spChg>
      </pc:sldChg>
    </pc:docChg>
  </pc:docChgLst>
  <pc:docChgLst>
    <pc:chgData name="VENTER, Wendy" userId="c0669ad9-b3e8-40cc-ac16-4ce7248a352d" providerId="ADAL" clId="{94C9A53E-4D6E-4208-8C82-CDCB7F9D79DB}"/>
    <pc:docChg chg="modSld">
      <pc:chgData name="VENTER, Wendy" userId="c0669ad9-b3e8-40cc-ac16-4ce7248a352d" providerId="ADAL" clId="{94C9A53E-4D6E-4208-8C82-CDCB7F9D79DB}" dt="2022-04-29T06:15:27.914" v="5" actId="1076"/>
      <pc:docMkLst>
        <pc:docMk/>
      </pc:docMkLst>
      <pc:sldChg chg="addSp modSp mod">
        <pc:chgData name="VENTER, Wendy" userId="c0669ad9-b3e8-40cc-ac16-4ce7248a352d" providerId="ADAL" clId="{94C9A53E-4D6E-4208-8C82-CDCB7F9D79DB}" dt="2022-04-29T06:15:27.914" v="5" actId="1076"/>
        <pc:sldMkLst>
          <pc:docMk/>
          <pc:sldMk cId="3825602592" sldId="2076138058"/>
        </pc:sldMkLst>
        <pc:spChg chg="add mod">
          <ac:chgData name="VENTER, Wendy" userId="c0669ad9-b3e8-40cc-ac16-4ce7248a352d" providerId="ADAL" clId="{94C9A53E-4D6E-4208-8C82-CDCB7F9D79DB}" dt="2022-04-29T06:15:27.914" v="5" actId="1076"/>
          <ac:spMkLst>
            <pc:docMk/>
            <pc:sldMk cId="3825602592" sldId="2076138058"/>
            <ac:spMk id="7" creationId="{02D22E5E-DF1F-47B6-9061-698C2418E69F}"/>
          </ac:spMkLst>
        </pc:spChg>
        <pc:spChg chg="mod">
          <ac:chgData name="VENTER, Wendy" userId="c0669ad9-b3e8-40cc-ac16-4ce7248a352d" providerId="ADAL" clId="{94C9A53E-4D6E-4208-8C82-CDCB7F9D79DB}" dt="2022-04-29T06:15:21.173" v="3" actId="20577"/>
          <ac:spMkLst>
            <pc:docMk/>
            <pc:sldMk cId="3825602592" sldId="2076138058"/>
            <ac:spMk id="8" creationId="{02D22E5E-DF1F-47B6-9061-698C2418E69F}"/>
          </ac:spMkLst>
        </pc:spChg>
      </pc:sldChg>
    </pc:docChg>
  </pc:docChgLst>
  <pc:docChgLst>
    <pc:chgData name="VENTER, Wendy" userId="c0669ad9-b3e8-40cc-ac16-4ce7248a352d" providerId="ADAL" clId="{267CF8D8-114D-4455-946F-533032C383A4}"/>
    <pc:docChg chg="delSld">
      <pc:chgData name="VENTER, Wendy" userId="c0669ad9-b3e8-40cc-ac16-4ce7248a352d" providerId="ADAL" clId="{267CF8D8-114D-4455-946F-533032C383A4}" dt="2022-03-18T10:29:04.317" v="2" actId="47"/>
      <pc:docMkLst>
        <pc:docMk/>
      </pc:docMkLst>
      <pc:sldChg chg="del">
        <pc:chgData name="VENTER, Wendy" userId="c0669ad9-b3e8-40cc-ac16-4ce7248a352d" providerId="ADAL" clId="{267CF8D8-114D-4455-946F-533032C383A4}" dt="2022-03-18T10:29:01.534" v="1" actId="47"/>
        <pc:sldMkLst>
          <pc:docMk/>
          <pc:sldMk cId="3023148228" sldId="2076137935"/>
        </pc:sldMkLst>
      </pc:sldChg>
      <pc:sldChg chg="del">
        <pc:chgData name="VENTER, Wendy" userId="c0669ad9-b3e8-40cc-ac16-4ce7248a352d" providerId="ADAL" clId="{267CF8D8-114D-4455-946F-533032C383A4}" dt="2022-03-18T10:29:01.534" v="1" actId="47"/>
        <pc:sldMkLst>
          <pc:docMk/>
          <pc:sldMk cId="2315889976" sldId="2076137949"/>
        </pc:sldMkLst>
      </pc:sldChg>
      <pc:sldChg chg="del">
        <pc:chgData name="VENTER, Wendy" userId="c0669ad9-b3e8-40cc-ac16-4ce7248a352d" providerId="ADAL" clId="{267CF8D8-114D-4455-946F-533032C383A4}" dt="2022-03-18T10:29:01.534" v="1" actId="47"/>
        <pc:sldMkLst>
          <pc:docMk/>
          <pc:sldMk cId="2508626713" sldId="2076138002"/>
        </pc:sldMkLst>
      </pc:sldChg>
      <pc:sldChg chg="del">
        <pc:chgData name="VENTER, Wendy" userId="c0669ad9-b3e8-40cc-ac16-4ce7248a352d" providerId="ADAL" clId="{267CF8D8-114D-4455-946F-533032C383A4}" dt="2022-03-18T10:29:04.317" v="2" actId="47"/>
        <pc:sldMkLst>
          <pc:docMk/>
          <pc:sldMk cId="2918398012" sldId="2076138224"/>
        </pc:sldMkLst>
      </pc:sldChg>
      <pc:sldChg chg="del">
        <pc:chgData name="VENTER, Wendy" userId="c0669ad9-b3e8-40cc-ac16-4ce7248a352d" providerId="ADAL" clId="{267CF8D8-114D-4455-946F-533032C383A4}" dt="2022-03-18T10:28:11.651" v="0" actId="47"/>
        <pc:sldMkLst>
          <pc:docMk/>
          <pc:sldMk cId="832718732" sldId="2076138269"/>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4472C4"/>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B3C0E2"/>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B3C0E2"/>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4472C4"/>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B3C0E2"/>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4472C4"/>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B3C0E2"/>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4472C4"/>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B3C0E2"/>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4472C4"/>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B3C0E2"/>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4472C4"/>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B3C0E2"/>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4472C4"/>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B3C0E2"/>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4472C4"/>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B3C0E2"/>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4472C4"/>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B3C0E2"/>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4472C4"/>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B3C0E2"/>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4472C4"/>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FBD5B3"/>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FBD5B3"/>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F48D30"/>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FBD5B3"/>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498" custLinFactNeighborY="-15482">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FBD5B3"/>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FBD5B3"/>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F48D30"/>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FBD5B3"/>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498" custLinFactNeighborY="-15482">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FBD5B3"/>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FBD5B3"/>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F48D30"/>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FBD5B3"/>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498" custLinFactNeighborY="-15482">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FBD5B3"/>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FBD5B3"/>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F48D30"/>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FBD5B3"/>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498" custLinFactNeighborY="-15482">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FBD5B3"/>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FBD5B3"/>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F48D30"/>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FBD5B3"/>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498" custLinFactNeighborY="-15482">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FBD5B3"/>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FBD5B3"/>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F48D30"/>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FBD5B3"/>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498" custLinFactNeighborY="-15482">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B3C0E2"/>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4472C4"/>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custLinFactNeighborY="-7741">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B3C0E2"/>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4472C4"/>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custLinFactNeighborY="-7741">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B3C0E2"/>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4472C4"/>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custLinFactNeighborY="-7741">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B3C0E2"/>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4472C4"/>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custLinFactNeighborY="-7741">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5.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FBD5B3"/>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FBD5B3"/>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FBD5B3"/>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F48D30"/>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498" custLinFactNeighborY="-15482">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6.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FBD5B3"/>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FBD5B3"/>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FBD5B3"/>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F48D30"/>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custLinFactNeighborY="-7741">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7.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FBD5B3"/>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FBD5B3"/>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FBD5B3"/>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F48D30"/>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custLinFactNeighborY="-7741">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8.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B3C0E2"/>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4472C4"/>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custLinFactNeighborY="-7741">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0DD87E15-6F9E-4F4C-8514-14589EE69813}" type="doc">
      <dgm:prSet loTypeId="urn:microsoft.com/office/officeart/2005/8/layout/hChevron3" loCatId="process" qsTypeId="urn:microsoft.com/office/officeart/2005/8/quickstyle/simple1" qsCatId="simple" csTypeId="urn:microsoft.com/office/officeart/2005/8/colors/accent1_2" csCatId="accent1" phldr="1"/>
      <dgm:spPr/>
    </dgm:pt>
    <dgm:pt modelId="{2E3D89BB-31F7-4CCB-9D50-EEB1381B0DAA}">
      <dgm:prSet phldrT="[Text]" custT="1"/>
      <dgm:spPr>
        <a:solidFill>
          <a:srgbClr val="B3C0E2"/>
        </a:solidFill>
      </dgm:spPr>
      <dgm:t>
        <a:bodyPr/>
        <a:lstStyle/>
        <a:p>
          <a:r>
            <a:rPr lang="en-US" sz="2000" b="1" dirty="0"/>
            <a:t>Generalities</a:t>
          </a:r>
        </a:p>
      </dgm:t>
    </dgm:pt>
    <dgm:pt modelId="{D49BF327-48FA-4E4A-BAFB-8D75847E0202}" type="parTrans" cxnId="{5B7F96EB-D266-4225-BA6C-1B565F06E975}">
      <dgm:prSet/>
      <dgm:spPr/>
      <dgm:t>
        <a:bodyPr/>
        <a:lstStyle/>
        <a:p>
          <a:endParaRPr lang="en-US"/>
        </a:p>
      </dgm:t>
    </dgm:pt>
    <dgm:pt modelId="{CB470BF1-A029-428D-8C9A-0A2F5B91213D}" type="sibTrans" cxnId="{5B7F96EB-D266-4225-BA6C-1B565F06E975}">
      <dgm:prSet/>
      <dgm:spPr/>
      <dgm:t>
        <a:bodyPr/>
        <a:lstStyle/>
        <a:p>
          <a:endParaRPr lang="en-US"/>
        </a:p>
      </dgm:t>
    </dgm:pt>
    <dgm:pt modelId="{F950263E-908E-43A3-8F56-BCA07DF7BC21}">
      <dgm:prSet phldrT="[Text]" custT="1"/>
      <dgm:spPr>
        <a:solidFill>
          <a:srgbClr val="4472C4"/>
        </a:solidFill>
      </dgm:spPr>
      <dgm:t>
        <a:bodyPr/>
        <a:lstStyle/>
        <a:p>
          <a:pPr algn="ctr"/>
          <a:r>
            <a:rPr lang="en-US" sz="2000" b="1" dirty="0"/>
            <a:t>Modifying questions</a:t>
          </a:r>
        </a:p>
      </dgm:t>
    </dgm:pt>
    <dgm:pt modelId="{9E8BF572-FDE7-44F2-B591-1C0495BCD957}" type="parTrans" cxnId="{E0BF70D3-8C07-48F6-8073-AD0883FEC064}">
      <dgm:prSet/>
      <dgm:spPr/>
      <dgm:t>
        <a:bodyPr/>
        <a:lstStyle/>
        <a:p>
          <a:endParaRPr lang="en-US"/>
        </a:p>
      </dgm:t>
    </dgm:pt>
    <dgm:pt modelId="{44A38CE1-4A38-4ACB-9F99-78C55F30126B}" type="sibTrans" cxnId="{E0BF70D3-8C07-48F6-8073-AD0883FEC064}">
      <dgm:prSet/>
      <dgm:spPr/>
      <dgm:t>
        <a:bodyPr/>
        <a:lstStyle/>
        <a:p>
          <a:endParaRPr lang="en-US"/>
        </a:p>
      </dgm:t>
    </dgm:pt>
    <dgm:pt modelId="{AA4B02BC-4700-4787-BDEF-DE2BC7396865}">
      <dgm:prSet phldrT="[Text]" custT="1"/>
      <dgm:spPr>
        <a:solidFill>
          <a:srgbClr val="B3C0E2"/>
        </a:solidFill>
      </dgm:spPr>
      <dgm:t>
        <a:bodyPr/>
        <a:lstStyle/>
        <a:p>
          <a:r>
            <a:rPr lang="en-US" sz="2000" b="1" dirty="0"/>
            <a:t>Deleting questions</a:t>
          </a:r>
        </a:p>
      </dgm:t>
    </dgm:pt>
    <dgm:pt modelId="{56D47B2C-9599-4BC1-9327-9770C2D51C28}" type="parTrans" cxnId="{2918C056-F920-49D0-9D17-95A2ABE2D09A}">
      <dgm:prSet/>
      <dgm:spPr/>
      <dgm:t>
        <a:bodyPr/>
        <a:lstStyle/>
        <a:p>
          <a:endParaRPr lang="en-US"/>
        </a:p>
      </dgm:t>
    </dgm:pt>
    <dgm:pt modelId="{6AF32339-9ECF-4957-BEC1-0F235C14B6B3}" type="sibTrans" cxnId="{2918C056-F920-49D0-9D17-95A2ABE2D09A}">
      <dgm:prSet/>
      <dgm:spPr/>
      <dgm:t>
        <a:bodyPr/>
        <a:lstStyle/>
        <a:p>
          <a:endParaRPr lang="en-US"/>
        </a:p>
      </dgm:t>
    </dgm:pt>
    <dgm:pt modelId="{7015A91E-5EF2-4F55-866B-8262A0F4C3E2}">
      <dgm:prSet custT="1"/>
      <dgm:spPr>
        <a:solidFill>
          <a:srgbClr val="B3C0E2"/>
        </a:solidFill>
      </dgm:spPr>
      <dgm:t>
        <a:bodyPr/>
        <a:lstStyle/>
        <a:p>
          <a:r>
            <a:rPr lang="en-US" sz="2000" b="1" dirty="0"/>
            <a:t>Adding questions</a:t>
          </a:r>
        </a:p>
      </dgm:t>
    </dgm:pt>
    <dgm:pt modelId="{930237C4-09F1-4E49-B4B0-2A8409D4D410}" type="parTrans" cxnId="{67304CEB-2D54-4080-87F7-CBA4F5517DA6}">
      <dgm:prSet/>
      <dgm:spPr/>
      <dgm:t>
        <a:bodyPr/>
        <a:lstStyle/>
        <a:p>
          <a:endParaRPr lang="en-US"/>
        </a:p>
      </dgm:t>
    </dgm:pt>
    <dgm:pt modelId="{9E846848-60C8-4389-A2E4-0DB2F2FD2D49}" type="sibTrans" cxnId="{67304CEB-2D54-4080-87F7-CBA4F5517DA6}">
      <dgm:prSet/>
      <dgm:spPr/>
      <dgm:t>
        <a:bodyPr/>
        <a:lstStyle/>
        <a:p>
          <a:endParaRPr lang="en-US"/>
        </a:p>
      </dgm:t>
    </dgm:pt>
    <dgm:pt modelId="{2F01C2F3-0E7B-4458-88F5-CE293056D196}" type="pres">
      <dgm:prSet presAssocID="{0DD87E15-6F9E-4F4C-8514-14589EE69813}" presName="Name0" presStyleCnt="0">
        <dgm:presLayoutVars>
          <dgm:dir/>
          <dgm:resizeHandles val="exact"/>
        </dgm:presLayoutVars>
      </dgm:prSet>
      <dgm:spPr/>
    </dgm:pt>
    <dgm:pt modelId="{08BD9753-7E7C-4EFB-9E26-5CF857851455}" type="pres">
      <dgm:prSet presAssocID="{2E3D89BB-31F7-4CCB-9D50-EEB1381B0DAA}" presName="parTxOnly" presStyleLbl="node1" presStyleIdx="0" presStyleCnt="4" custLinFactNeighborX="-572" custLinFactNeighborY="-9774">
        <dgm:presLayoutVars>
          <dgm:bulletEnabled val="1"/>
        </dgm:presLayoutVars>
      </dgm:prSet>
      <dgm:spPr/>
    </dgm:pt>
    <dgm:pt modelId="{32524CCB-A1FD-40C0-B0FD-84D0FEE671AF}" type="pres">
      <dgm:prSet presAssocID="{CB470BF1-A029-428D-8C9A-0A2F5B91213D}" presName="parSpace" presStyleCnt="0"/>
      <dgm:spPr/>
    </dgm:pt>
    <dgm:pt modelId="{4634A1C5-CE37-482F-AAEA-130B14B9BC42}" type="pres">
      <dgm:prSet presAssocID="{F950263E-908E-43A3-8F56-BCA07DF7BC21}" presName="parTxOnly" presStyleLbl="node1" presStyleIdx="1" presStyleCnt="4">
        <dgm:presLayoutVars>
          <dgm:bulletEnabled val="1"/>
        </dgm:presLayoutVars>
      </dgm:prSet>
      <dgm:spPr/>
    </dgm:pt>
    <dgm:pt modelId="{CA186C26-70D7-4092-88B9-B8FA591643A2}" type="pres">
      <dgm:prSet presAssocID="{44A38CE1-4A38-4ACB-9F99-78C55F30126B}" presName="parSpace" presStyleCnt="0"/>
      <dgm:spPr/>
    </dgm:pt>
    <dgm:pt modelId="{E128D0AB-66F3-4777-88FA-0128F4A4D8D1}" type="pres">
      <dgm:prSet presAssocID="{AA4B02BC-4700-4787-BDEF-DE2BC7396865}" presName="parTxOnly" presStyleLbl="node1" presStyleIdx="2" presStyleCnt="4">
        <dgm:presLayoutVars>
          <dgm:bulletEnabled val="1"/>
        </dgm:presLayoutVars>
      </dgm:prSet>
      <dgm:spPr/>
    </dgm:pt>
    <dgm:pt modelId="{E5A3C886-607C-4CA8-A052-40FE344616F1}" type="pres">
      <dgm:prSet presAssocID="{6AF32339-9ECF-4957-BEC1-0F235C14B6B3}" presName="parSpace" presStyleCnt="0"/>
      <dgm:spPr/>
    </dgm:pt>
    <dgm:pt modelId="{D421671F-03E2-433C-8CC6-CD528BE5B23D}" type="pres">
      <dgm:prSet presAssocID="{7015A91E-5EF2-4F55-866B-8262A0F4C3E2}" presName="parTxOnly" presStyleLbl="node1" presStyleIdx="3" presStyleCnt="4">
        <dgm:presLayoutVars>
          <dgm:bulletEnabled val="1"/>
        </dgm:presLayoutVars>
      </dgm:prSet>
      <dgm:spPr/>
    </dgm:pt>
  </dgm:ptLst>
  <dgm:cxnLst>
    <dgm:cxn modelId="{586B2505-864E-42B9-AEDA-E5D367127AC0}" type="presOf" srcId="{7015A91E-5EF2-4F55-866B-8262A0F4C3E2}" destId="{D421671F-03E2-433C-8CC6-CD528BE5B23D}" srcOrd="0" destOrd="0" presId="urn:microsoft.com/office/officeart/2005/8/layout/hChevron3"/>
    <dgm:cxn modelId="{5C5B4907-CC1A-4C83-9F3A-AEC3765ABCAE}" type="presOf" srcId="{AA4B02BC-4700-4787-BDEF-DE2BC7396865}" destId="{E128D0AB-66F3-4777-88FA-0128F4A4D8D1}" srcOrd="0" destOrd="0" presId="urn:microsoft.com/office/officeart/2005/8/layout/hChevron3"/>
    <dgm:cxn modelId="{868EAB4E-6504-45C1-B27D-352531AF85AE}" type="presOf" srcId="{F950263E-908E-43A3-8F56-BCA07DF7BC21}" destId="{4634A1C5-CE37-482F-AAEA-130B14B9BC42}" srcOrd="0" destOrd="0" presId="urn:microsoft.com/office/officeart/2005/8/layout/hChevron3"/>
    <dgm:cxn modelId="{2918C056-F920-49D0-9D17-95A2ABE2D09A}" srcId="{0DD87E15-6F9E-4F4C-8514-14589EE69813}" destId="{AA4B02BC-4700-4787-BDEF-DE2BC7396865}" srcOrd="2" destOrd="0" parTransId="{56D47B2C-9599-4BC1-9327-9770C2D51C28}" sibTransId="{6AF32339-9ECF-4957-BEC1-0F235C14B6B3}"/>
    <dgm:cxn modelId="{65D950BF-8CC0-4DC2-B39E-7F497B4FA2AD}" type="presOf" srcId="{0DD87E15-6F9E-4F4C-8514-14589EE69813}" destId="{2F01C2F3-0E7B-4458-88F5-CE293056D196}" srcOrd="0" destOrd="0" presId="urn:microsoft.com/office/officeart/2005/8/layout/hChevron3"/>
    <dgm:cxn modelId="{EC034CCE-AEAB-488F-BAF7-B236486CE31E}" type="presOf" srcId="{2E3D89BB-31F7-4CCB-9D50-EEB1381B0DAA}" destId="{08BD9753-7E7C-4EFB-9E26-5CF857851455}" srcOrd="0" destOrd="0" presId="urn:microsoft.com/office/officeart/2005/8/layout/hChevron3"/>
    <dgm:cxn modelId="{E0BF70D3-8C07-48F6-8073-AD0883FEC064}" srcId="{0DD87E15-6F9E-4F4C-8514-14589EE69813}" destId="{F950263E-908E-43A3-8F56-BCA07DF7BC21}" srcOrd="1" destOrd="0" parTransId="{9E8BF572-FDE7-44F2-B591-1C0495BCD957}" sibTransId="{44A38CE1-4A38-4ACB-9F99-78C55F30126B}"/>
    <dgm:cxn modelId="{67304CEB-2D54-4080-87F7-CBA4F5517DA6}" srcId="{0DD87E15-6F9E-4F4C-8514-14589EE69813}" destId="{7015A91E-5EF2-4F55-866B-8262A0F4C3E2}" srcOrd="3" destOrd="0" parTransId="{930237C4-09F1-4E49-B4B0-2A8409D4D410}" sibTransId="{9E846848-60C8-4389-A2E4-0DB2F2FD2D49}"/>
    <dgm:cxn modelId="{5B7F96EB-D266-4225-BA6C-1B565F06E975}" srcId="{0DD87E15-6F9E-4F4C-8514-14589EE69813}" destId="{2E3D89BB-31F7-4CCB-9D50-EEB1381B0DAA}" srcOrd="0" destOrd="0" parTransId="{D49BF327-48FA-4E4A-BAFB-8D75847E0202}" sibTransId="{CB470BF1-A029-428D-8C9A-0A2F5B91213D}"/>
    <dgm:cxn modelId="{EEABE168-2FEA-4497-B52F-6AC18950E711}" type="presParOf" srcId="{2F01C2F3-0E7B-4458-88F5-CE293056D196}" destId="{08BD9753-7E7C-4EFB-9E26-5CF857851455}" srcOrd="0" destOrd="0" presId="urn:microsoft.com/office/officeart/2005/8/layout/hChevron3"/>
    <dgm:cxn modelId="{38788AD0-D3D6-44C6-A3A1-3DD01B9B0ADB}" type="presParOf" srcId="{2F01C2F3-0E7B-4458-88F5-CE293056D196}" destId="{32524CCB-A1FD-40C0-B0FD-84D0FEE671AF}" srcOrd="1" destOrd="0" presId="urn:microsoft.com/office/officeart/2005/8/layout/hChevron3"/>
    <dgm:cxn modelId="{6622B838-DC09-4BE2-BCE0-CC1BC2D7035B}" type="presParOf" srcId="{2F01C2F3-0E7B-4458-88F5-CE293056D196}" destId="{4634A1C5-CE37-482F-AAEA-130B14B9BC42}" srcOrd="2" destOrd="0" presId="urn:microsoft.com/office/officeart/2005/8/layout/hChevron3"/>
    <dgm:cxn modelId="{F2AE242E-4AAB-4EAB-A692-8BE205C2C8E0}" type="presParOf" srcId="{2F01C2F3-0E7B-4458-88F5-CE293056D196}" destId="{CA186C26-70D7-4092-88B9-B8FA591643A2}" srcOrd="3" destOrd="0" presId="urn:microsoft.com/office/officeart/2005/8/layout/hChevron3"/>
    <dgm:cxn modelId="{A4AD3457-3D73-48A6-818B-29141173348D}" type="presParOf" srcId="{2F01C2F3-0E7B-4458-88F5-CE293056D196}" destId="{E128D0AB-66F3-4777-88FA-0128F4A4D8D1}" srcOrd="4" destOrd="0" presId="urn:microsoft.com/office/officeart/2005/8/layout/hChevron3"/>
    <dgm:cxn modelId="{BDD75F1A-5E14-46FE-B82E-C2D904607A1C}" type="presParOf" srcId="{2F01C2F3-0E7B-4458-88F5-CE293056D196}" destId="{E5A3C886-607C-4CA8-A052-40FE344616F1}" srcOrd="5" destOrd="0" presId="urn:microsoft.com/office/officeart/2005/8/layout/hChevron3"/>
    <dgm:cxn modelId="{C594021D-A82F-4491-934B-1A548DED4F5E}" type="presParOf" srcId="{2F01C2F3-0E7B-4458-88F5-CE293056D196}" destId="{D421671F-03E2-433C-8CC6-CD528BE5B23D}" srcOrd="6"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2" y="0"/>
          <a:ext cx="3333250" cy="460204"/>
        </a:xfrm>
        <a:prstGeom prst="homePlate">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2" y="0"/>
        <a:ext cx="3218199" cy="460204"/>
      </dsp:txXfrm>
    </dsp:sp>
    <dsp:sp modelId="{4634A1C5-CE37-482F-AAEA-130B14B9BC42}">
      <dsp:nvSpPr>
        <dsp:cNvPr id="0" name=""/>
        <dsp:cNvSpPr/>
      </dsp:nvSpPr>
      <dsp:spPr>
        <a:xfrm>
          <a:off x="2669922" y="0"/>
          <a:ext cx="3333250" cy="460204"/>
        </a:xfrm>
        <a:prstGeom prst="chevron">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F48D3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2" y="0"/>
          <a:ext cx="3333250" cy="460204"/>
        </a:xfrm>
        <a:prstGeom prst="homePlate">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2" y="0"/>
        <a:ext cx="3218199" cy="460204"/>
      </dsp:txXfrm>
    </dsp:sp>
    <dsp:sp modelId="{4634A1C5-CE37-482F-AAEA-130B14B9BC42}">
      <dsp:nvSpPr>
        <dsp:cNvPr id="0" name=""/>
        <dsp:cNvSpPr/>
      </dsp:nvSpPr>
      <dsp:spPr>
        <a:xfrm>
          <a:off x="2669922" y="0"/>
          <a:ext cx="3333250" cy="460204"/>
        </a:xfrm>
        <a:prstGeom prst="chevron">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F48D3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2" y="0"/>
          <a:ext cx="3333250" cy="460204"/>
        </a:xfrm>
        <a:prstGeom prst="homePlate">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2" y="0"/>
        <a:ext cx="3218199" cy="460204"/>
      </dsp:txXfrm>
    </dsp:sp>
    <dsp:sp modelId="{4634A1C5-CE37-482F-AAEA-130B14B9BC42}">
      <dsp:nvSpPr>
        <dsp:cNvPr id="0" name=""/>
        <dsp:cNvSpPr/>
      </dsp:nvSpPr>
      <dsp:spPr>
        <a:xfrm>
          <a:off x="2669922" y="0"/>
          <a:ext cx="3333250" cy="460204"/>
        </a:xfrm>
        <a:prstGeom prst="chevron">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F48D3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2" y="0"/>
          <a:ext cx="3333250" cy="460204"/>
        </a:xfrm>
        <a:prstGeom prst="homePlate">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2" y="0"/>
        <a:ext cx="3218199" cy="460204"/>
      </dsp:txXfrm>
    </dsp:sp>
    <dsp:sp modelId="{4634A1C5-CE37-482F-AAEA-130B14B9BC42}">
      <dsp:nvSpPr>
        <dsp:cNvPr id="0" name=""/>
        <dsp:cNvSpPr/>
      </dsp:nvSpPr>
      <dsp:spPr>
        <a:xfrm>
          <a:off x="2669922" y="0"/>
          <a:ext cx="3333250" cy="460204"/>
        </a:xfrm>
        <a:prstGeom prst="chevron">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F48D3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2" y="0"/>
          <a:ext cx="3333250" cy="460204"/>
        </a:xfrm>
        <a:prstGeom prst="homePlate">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2" y="0"/>
        <a:ext cx="3218199" cy="460204"/>
      </dsp:txXfrm>
    </dsp:sp>
    <dsp:sp modelId="{4634A1C5-CE37-482F-AAEA-130B14B9BC42}">
      <dsp:nvSpPr>
        <dsp:cNvPr id="0" name=""/>
        <dsp:cNvSpPr/>
      </dsp:nvSpPr>
      <dsp:spPr>
        <a:xfrm>
          <a:off x="2669922" y="0"/>
          <a:ext cx="3333250" cy="460204"/>
        </a:xfrm>
        <a:prstGeom prst="chevron">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F48D3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2" y="0"/>
          <a:ext cx="3333250" cy="460204"/>
        </a:xfrm>
        <a:prstGeom prst="homePlate">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2" y="0"/>
        <a:ext cx="3218199" cy="460204"/>
      </dsp:txXfrm>
    </dsp:sp>
    <dsp:sp modelId="{4634A1C5-CE37-482F-AAEA-130B14B9BC42}">
      <dsp:nvSpPr>
        <dsp:cNvPr id="0" name=""/>
        <dsp:cNvSpPr/>
      </dsp:nvSpPr>
      <dsp:spPr>
        <a:xfrm>
          <a:off x="2669922" y="0"/>
          <a:ext cx="3333250" cy="460204"/>
        </a:xfrm>
        <a:prstGeom prst="chevron">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F48D3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4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2" y="0"/>
          <a:ext cx="3333250" cy="460204"/>
        </a:xfrm>
        <a:prstGeom prst="homePlate">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2" y="0"/>
        <a:ext cx="3218199" cy="460204"/>
      </dsp:txXfrm>
    </dsp:sp>
    <dsp:sp modelId="{4634A1C5-CE37-482F-AAEA-130B14B9BC42}">
      <dsp:nvSpPr>
        <dsp:cNvPr id="0" name=""/>
        <dsp:cNvSpPr/>
      </dsp:nvSpPr>
      <dsp:spPr>
        <a:xfrm>
          <a:off x="2669922" y="0"/>
          <a:ext cx="3333250" cy="460204"/>
        </a:xfrm>
        <a:prstGeom prst="chevron">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F48D3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4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F48D3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4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FBD5B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F48D3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4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D9753-7E7C-4EFB-9E26-5CF857851455}">
      <dsp:nvSpPr>
        <dsp:cNvPr id="0" name=""/>
        <dsp:cNvSpPr/>
      </dsp:nvSpPr>
      <dsp:spPr>
        <a:xfrm>
          <a:off x="0" y="0"/>
          <a:ext cx="3333250" cy="460204"/>
        </a:xfrm>
        <a:prstGeom prst="homePlate">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Generalities</a:t>
          </a:r>
        </a:p>
      </dsp:txBody>
      <dsp:txXfrm>
        <a:off x="0" y="0"/>
        <a:ext cx="3218199" cy="460204"/>
      </dsp:txXfrm>
    </dsp:sp>
    <dsp:sp modelId="{4634A1C5-CE37-482F-AAEA-130B14B9BC42}">
      <dsp:nvSpPr>
        <dsp:cNvPr id="0" name=""/>
        <dsp:cNvSpPr/>
      </dsp:nvSpPr>
      <dsp:spPr>
        <a:xfrm>
          <a:off x="2669922" y="0"/>
          <a:ext cx="3333250" cy="460204"/>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Modifying questions</a:t>
          </a:r>
        </a:p>
      </dsp:txBody>
      <dsp:txXfrm>
        <a:off x="2900024" y="0"/>
        <a:ext cx="2873046" cy="460204"/>
      </dsp:txXfrm>
    </dsp:sp>
    <dsp:sp modelId="{E128D0AB-66F3-4777-88FA-0128F4A4D8D1}">
      <dsp:nvSpPr>
        <dsp:cNvPr id="0" name=""/>
        <dsp:cNvSpPr/>
      </dsp:nvSpPr>
      <dsp:spPr>
        <a:xfrm>
          <a:off x="5336522"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Deleting questions</a:t>
          </a:r>
        </a:p>
      </dsp:txBody>
      <dsp:txXfrm>
        <a:off x="5566624" y="0"/>
        <a:ext cx="2873046" cy="460204"/>
      </dsp:txXfrm>
    </dsp:sp>
    <dsp:sp modelId="{D421671F-03E2-433C-8CC6-CD528BE5B23D}">
      <dsp:nvSpPr>
        <dsp:cNvPr id="0" name=""/>
        <dsp:cNvSpPr/>
      </dsp:nvSpPr>
      <dsp:spPr>
        <a:xfrm>
          <a:off x="8003123" y="0"/>
          <a:ext cx="3333250" cy="460204"/>
        </a:xfrm>
        <a:prstGeom prst="chevron">
          <a:avLst/>
        </a:prstGeom>
        <a:solidFill>
          <a:srgbClr val="B3C0E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53340" rIns="26670" bIns="53340" numCol="1" spcCol="1270" anchor="ctr" anchorCtr="0">
          <a:noAutofit/>
        </a:bodyPr>
        <a:lstStyle/>
        <a:p>
          <a:pPr marL="0" lvl="0" indent="0" algn="ctr" defTabSz="889000">
            <a:lnSpc>
              <a:spcPct val="90000"/>
            </a:lnSpc>
            <a:spcBef>
              <a:spcPct val="0"/>
            </a:spcBef>
            <a:spcAft>
              <a:spcPct val="35000"/>
            </a:spcAft>
            <a:buNone/>
          </a:pPr>
          <a:r>
            <a:rPr lang="en-US" sz="2000" b="1" kern="1200" dirty="0"/>
            <a:t>Adding questions</a:t>
          </a:r>
        </a:p>
      </dsp:txBody>
      <dsp:txXfrm>
        <a:off x="8233225" y="0"/>
        <a:ext cx="2873046" cy="460204"/>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8.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19.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0.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8.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9.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0.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8.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9.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0.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8.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8.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9.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329B07-2A7B-4627-B7A5-ACEE8D96FC90}" type="datetimeFigureOut">
              <a:rPr lang="en-US" smtClean="0"/>
              <a:t>4/29/2022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416680-9B87-48DD-8F89-5DC997830C42}" type="slidenum">
              <a:rPr lang="en-US" smtClean="0"/>
              <a:t>‹#›</a:t>
            </a:fld>
            <a:endParaRPr lang="en-US"/>
          </a:p>
        </p:txBody>
      </p:sp>
    </p:spTree>
    <p:extLst>
      <p:ext uri="{BB962C8B-B14F-4D97-AF65-F5344CB8AC3E}">
        <p14:creationId xmlns:p14="http://schemas.microsoft.com/office/powerpoint/2010/main" val="9792433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5"/>
          </p:nvPr>
        </p:nvSpPr>
        <p:spPr/>
        <p:txBody>
          <a:bodyPr/>
          <a:lstStyle/>
          <a:p>
            <a:fld id="{32416680-9B87-48DD-8F89-5DC997830C42}" type="slidenum">
              <a:rPr lang="en-US" smtClean="0"/>
              <a:t>1</a:t>
            </a:fld>
            <a:endParaRPr lang="en-US"/>
          </a:p>
        </p:txBody>
      </p:sp>
    </p:spTree>
    <p:extLst>
      <p:ext uri="{BB962C8B-B14F-4D97-AF65-F5344CB8AC3E}">
        <p14:creationId xmlns:p14="http://schemas.microsoft.com/office/powerpoint/2010/main" val="1184407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sz="900" dirty="0"/>
              <a:t>Note that Managing authority is different from ownership – see next slide.</a:t>
            </a:r>
            <a:endParaRPr lang="en-GB" sz="900" dirty="0"/>
          </a:p>
          <a:p>
            <a:pPr marL="0" indent="0">
              <a:buFont typeface="Arial" panose="020B0604020202020204" pitchFamily="34" charset="0"/>
              <a:buNone/>
            </a:pPr>
            <a:endParaRPr lang="en-US" alt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10</a:t>
            </a:fld>
            <a:endParaRPr lang="en-US"/>
          </a:p>
        </p:txBody>
      </p:sp>
    </p:spTree>
    <p:extLst>
      <p:ext uri="{BB962C8B-B14F-4D97-AF65-F5344CB8AC3E}">
        <p14:creationId xmlns:p14="http://schemas.microsoft.com/office/powerpoint/2010/main" val="38279455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sz="900" dirty="0"/>
              <a:t>This question does not have COUNTRY ADAPT, but the country should review the response options in any case, to check if they are suitable (e.g., the MOH could own a facility, but they could contract an NGO to manage it).</a:t>
            </a:r>
            <a:endParaRPr lang="en-GB" sz="900" dirty="0"/>
          </a:p>
          <a:p>
            <a:pPr marL="0" indent="0">
              <a:buFont typeface="Arial" panose="020B0604020202020204" pitchFamily="34" charset="0"/>
              <a:buNone/>
            </a:pPr>
            <a:endParaRPr lang="en-US" alt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11</a:t>
            </a:fld>
            <a:endParaRPr lang="en-US"/>
          </a:p>
        </p:txBody>
      </p:sp>
    </p:spTree>
    <p:extLst>
      <p:ext uri="{BB962C8B-B14F-4D97-AF65-F5344CB8AC3E}">
        <p14:creationId xmlns:p14="http://schemas.microsoft.com/office/powerpoint/2010/main" val="34798981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 typeface="Arial" panose="020B0604020202020204" pitchFamily="34" charset="0"/>
              <a:buNone/>
            </a:pPr>
            <a:r>
              <a:rPr lang="en-US" sz="900" u="sng" dirty="0"/>
              <a:t>A few things need to be understood to avoid confusion in the staffing section (section 3 of questionnaire):</a:t>
            </a:r>
          </a:p>
          <a:p>
            <a:pPr marL="171450" indent="-171450" algn="just">
              <a:buFont typeface="Arial" panose="020B0604020202020204" pitchFamily="34" charset="0"/>
              <a:buChar char="•"/>
            </a:pPr>
            <a:r>
              <a:rPr lang="en-US" sz="900" dirty="0"/>
              <a:t>This section mainly collects the numbers of staff in various staff categories and professions. </a:t>
            </a:r>
          </a:p>
          <a:p>
            <a:pPr marL="171450" indent="-171450" algn="just">
              <a:buFont typeface="Arial" panose="020B0604020202020204" pitchFamily="34" charset="0"/>
              <a:buChar char="•"/>
            </a:pPr>
            <a:r>
              <a:rPr lang="en-US" sz="900" dirty="0"/>
              <a:t>On this slide, you can see 3 categories related to doctors.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The term “physician” could be confusing. It is used here (like in the US) to mean any type of medical doctor, which includes general doctors with only the first medical degree, as well as specialists. However, in many countries, “physician” refers specifically to an internal medicine specialist. </a:t>
            </a:r>
            <a:r>
              <a:rPr lang="en-US" sz="900" b="1" dirty="0"/>
              <a:t>Which terms are used in your country?</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Note that the 1</a:t>
            </a:r>
            <a:r>
              <a:rPr lang="en-US" sz="900" baseline="30000" dirty="0"/>
              <a:t>st</a:t>
            </a:r>
            <a:r>
              <a:rPr lang="en-US" sz="900" dirty="0"/>
              <a:t> category – Physician professional – does not include anesthetists and surgeons. These are found in the 3</a:t>
            </a:r>
            <a:r>
              <a:rPr lang="en-US" sz="900" baseline="30000" dirty="0"/>
              <a:t>rd</a:t>
            </a:r>
            <a:r>
              <a:rPr lang="en-US" sz="900" dirty="0"/>
              <a:t> category – Staffing related to major surgical procedures. Note that obstetricians could be considered part of the surgeon's group, rather than the specialist group.</a:t>
            </a:r>
          </a:p>
          <a:p>
            <a:pPr marL="457200" lvl="1" indent="0" algn="just">
              <a:buFont typeface="Arial" panose="020B0604020202020204" pitchFamily="34" charset="0"/>
              <a:buNone/>
            </a:pPr>
            <a:endParaRPr lang="en-US" sz="900" dirty="0"/>
          </a:p>
          <a:p>
            <a:pPr marL="171450" lvl="0" indent="-171450" algn="just">
              <a:buFont typeface="Arial" panose="020B0604020202020204" pitchFamily="34" charset="0"/>
              <a:buChar char="•"/>
            </a:pPr>
            <a:r>
              <a:rPr lang="en-US" sz="900" dirty="0"/>
              <a:t>The following might be a useful way to adapt this section:</a:t>
            </a:r>
          </a:p>
          <a:p>
            <a:pPr marL="685800" lvl="1" indent="-228600" algn="just">
              <a:buFont typeface="Arial" panose="020B0604020202020204" pitchFamily="34" charset="0"/>
              <a:buAutoNum type="arabicPeriod"/>
            </a:pPr>
            <a:r>
              <a:rPr lang="en-US" sz="900" dirty="0"/>
              <a:t>General medical doctors (non-specialist)</a:t>
            </a:r>
          </a:p>
          <a:p>
            <a:pPr marL="685800" lvl="1" indent="-228600" algn="just">
              <a:buFont typeface="Arial" panose="020B0604020202020204" pitchFamily="34" charset="0"/>
              <a:buAutoNum type="arabicPeriod"/>
            </a:pPr>
            <a:r>
              <a:rPr lang="en-US" sz="900" dirty="0"/>
              <a:t>Specialist medical doctors:</a:t>
            </a:r>
          </a:p>
          <a:p>
            <a:pPr marL="1143000" lvl="2" indent="-228600" algn="just">
              <a:buFont typeface="Arial" panose="020B0604020202020204" pitchFamily="34" charset="0"/>
              <a:buChar char="•"/>
            </a:pPr>
            <a:r>
              <a:rPr lang="en-US" sz="900" dirty="0"/>
              <a:t>Internist/Internal medicine specialist:</a:t>
            </a:r>
          </a:p>
          <a:p>
            <a:pPr marL="1600200" lvl="3" indent="-228600" algn="just">
              <a:buFont typeface="Courier New" panose="02070309020205020404" pitchFamily="49" charset="0"/>
              <a:buChar char="o"/>
            </a:pPr>
            <a:r>
              <a:rPr lang="en-US" sz="900" dirty="0"/>
              <a:t>If needed, break down into general internal medicine specialist plus various subspecialties, e.g., cardiologist, gastroenterologist, neurologist)</a:t>
            </a:r>
          </a:p>
          <a:p>
            <a:pPr marL="1143000" lvl="2" indent="-228600" algn="just">
              <a:buFont typeface="Arial" panose="020B0604020202020204" pitchFamily="34" charset="0"/>
              <a:buChar char="•"/>
            </a:pPr>
            <a:r>
              <a:rPr lang="en-US" sz="900" dirty="0" err="1"/>
              <a:t>Paediatrician</a:t>
            </a:r>
            <a:endParaRPr lang="en-US" sz="900" dirty="0"/>
          </a:p>
          <a:p>
            <a:pPr marL="1143000" lvl="2" indent="-228600" algn="just">
              <a:buFont typeface="Arial" panose="020B0604020202020204" pitchFamily="34" charset="0"/>
              <a:buChar char="•"/>
            </a:pPr>
            <a:r>
              <a:rPr lang="en-US" sz="900" dirty="0"/>
              <a:t>Obstetrician/</a:t>
            </a:r>
            <a:r>
              <a:rPr lang="en-US" sz="900" dirty="0" err="1"/>
              <a:t>gynaecologist</a:t>
            </a:r>
            <a:endParaRPr lang="en-US" sz="900" dirty="0"/>
          </a:p>
          <a:p>
            <a:pPr marL="1143000" lvl="2" indent="-228600" algn="just">
              <a:buFont typeface="Arial" panose="020B0604020202020204" pitchFamily="34" charset="0"/>
              <a:buChar char="•"/>
            </a:pPr>
            <a:r>
              <a:rPr lang="en-US" sz="900" dirty="0"/>
              <a:t>Surgeon : </a:t>
            </a:r>
          </a:p>
          <a:p>
            <a:pPr marL="1543050" lvl="3" indent="-171450" algn="just">
              <a:buFont typeface="Courier New" panose="02070309020205020404" pitchFamily="49" charset="0"/>
              <a:buChar char="o"/>
            </a:pPr>
            <a:r>
              <a:rPr lang="en-US" sz="900" dirty="0"/>
              <a:t>If needed, break down into general surgeon plus subspecialties, e.g., </a:t>
            </a:r>
            <a:r>
              <a:rPr lang="en-US" sz="900" dirty="0" err="1"/>
              <a:t>orthopaedic</a:t>
            </a:r>
            <a:r>
              <a:rPr lang="en-US" sz="900" dirty="0"/>
              <a:t>,  neurosurgeon, ENT surgeon</a:t>
            </a:r>
          </a:p>
          <a:p>
            <a:pPr marL="1143000" lvl="2" indent="-228600" algn="just">
              <a:buFont typeface="Arial" panose="020B0604020202020204" pitchFamily="34" charset="0"/>
              <a:buChar char="•"/>
            </a:pPr>
            <a:r>
              <a:rPr lang="en-US" sz="900" dirty="0"/>
              <a:t>Psychiatrist</a:t>
            </a:r>
          </a:p>
          <a:p>
            <a:pPr marL="1143000" lvl="2" indent="-228600" algn="just">
              <a:buFont typeface="Arial" panose="020B0604020202020204" pitchFamily="34" charset="0"/>
              <a:buChar char="•"/>
            </a:pPr>
            <a:r>
              <a:rPr lang="en-US" sz="900" dirty="0"/>
              <a:t>Other specialties not captured in the above</a:t>
            </a:r>
            <a:endParaRPr lang="en-US" sz="900" b="1" dirty="0"/>
          </a:p>
          <a:p>
            <a:pPr marL="171450" indent="-171450">
              <a:buFont typeface="Arial" panose="020B0604020202020204" pitchFamily="34" charset="0"/>
              <a:buChar char="•"/>
            </a:pPr>
            <a:endParaRPr lang="en-US" sz="900" dirty="0"/>
          </a:p>
          <a:p>
            <a:pPr marL="0" indent="0">
              <a:buFont typeface="Arial" panose="020B0604020202020204" pitchFamily="34" charset="0"/>
              <a:buNone/>
            </a:pPr>
            <a:endParaRPr lang="en-US" alt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12</a:t>
            </a:fld>
            <a:endParaRPr lang="en-US"/>
          </a:p>
        </p:txBody>
      </p:sp>
    </p:spTree>
    <p:extLst>
      <p:ext uri="{BB962C8B-B14F-4D97-AF65-F5344CB8AC3E}">
        <p14:creationId xmlns:p14="http://schemas.microsoft.com/office/powerpoint/2010/main" val="8198677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sz="900" dirty="0"/>
              <a:t>On this slide there are 4 categories that include nurses and midwives, and other health workers. </a:t>
            </a:r>
          </a:p>
          <a:p>
            <a:pPr marL="171450" indent="-171450" algn="just">
              <a:buFont typeface="Arial" panose="020B0604020202020204" pitchFamily="34" charset="0"/>
              <a:buChar char="•"/>
            </a:pPr>
            <a:r>
              <a:rPr lang="en-US" sz="900" dirty="0"/>
              <a:t>Before working on the staffing section, it is important to decide how the information will be used and if it is useful to collect it through a facility survey. At present, the only HHFA indicators related to staff numbers are density indicators, so a census including </a:t>
            </a:r>
            <a:r>
              <a:rPr lang="en-US" sz="900" u="sng" dirty="0"/>
              <a:t>all </a:t>
            </a:r>
            <a:r>
              <a:rPr lang="en-US" sz="900" dirty="0"/>
              <a:t>facilities (public and private) is needed. If this is not achieved, the density indicators will not be meaningful. It is however possible for the country to create any other indicators they may want, using the staff numbers.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The core questionnaire only collects data on certain key types of workers – more extensive lists are available in the </a:t>
            </a:r>
            <a:r>
              <a:rPr lang="en-US" sz="900" dirty="0" err="1"/>
              <a:t>core+additional</a:t>
            </a:r>
            <a:r>
              <a:rPr lang="en-US" sz="900" dirty="0"/>
              <a:t> questionnaire. The country therefore needs to decide if they want to include additional professions. BUT: Caution: the list of additional professions is long – think carefully about what will be useful to include.</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900" dirty="0"/>
              <a:t> </a:t>
            </a:r>
          </a:p>
          <a:p>
            <a:pPr marL="171450" indent="-171450" algn="just">
              <a:buFont typeface="Arial" panose="020B0604020202020204" pitchFamily="34" charset="0"/>
              <a:buChar char="•"/>
            </a:pPr>
            <a:r>
              <a:rPr lang="en-US" sz="900" u="sng" dirty="0"/>
              <a:t>IN SUMMARY, there are 3 key issues to consider related to the staff numbers:</a:t>
            </a:r>
          </a:p>
          <a:p>
            <a:pPr marL="685800" lvl="1" indent="-228600" algn="just">
              <a:buFont typeface="Arial" panose="020B0604020202020204" pitchFamily="34" charset="0"/>
              <a:buAutoNum type="arabicPeriod"/>
            </a:pPr>
            <a:r>
              <a:rPr lang="en-US" sz="900" dirty="0"/>
              <a:t>Decide if you really want to collect this information.</a:t>
            </a:r>
          </a:p>
          <a:p>
            <a:pPr marL="685800" lvl="1" indent="-228600" algn="just">
              <a:buFont typeface="Arial" panose="020B0604020202020204" pitchFamily="34" charset="0"/>
              <a:buAutoNum type="arabicPeriod"/>
            </a:pPr>
            <a:r>
              <a:rPr lang="en-US" sz="900" dirty="0"/>
              <a:t>Decide what to do about the term “physician” – i.e. change it do medical doctor when used in the general sense.</a:t>
            </a:r>
          </a:p>
          <a:p>
            <a:pPr marL="685800" lvl="1" indent="-228600" algn="just">
              <a:buFont typeface="Arial" panose="020B0604020202020204" pitchFamily="34" charset="0"/>
              <a:buAutoNum type="arabicPeriod"/>
            </a:pPr>
            <a:r>
              <a:rPr lang="en-US" sz="900" dirty="0"/>
              <a:t>Check that the list includes all the key professions you need – include others if needed. </a:t>
            </a:r>
          </a:p>
          <a:p>
            <a:pPr marL="685800" lvl="1" indent="-228600" algn="just">
              <a:buFont typeface="Arial" panose="020B0604020202020204" pitchFamily="34" charset="0"/>
              <a:buAutoNum type="arabicPeriod"/>
            </a:pPr>
            <a:r>
              <a:rPr lang="en-US" sz="900" dirty="0"/>
              <a:t>Check that the names of the professions match what is used in Rwanda and adapt if needed. </a:t>
            </a:r>
          </a:p>
        </p:txBody>
      </p:sp>
      <p:sp>
        <p:nvSpPr>
          <p:cNvPr id="4" name="Slide Number Placeholder 3"/>
          <p:cNvSpPr>
            <a:spLocks noGrp="1"/>
          </p:cNvSpPr>
          <p:nvPr>
            <p:ph type="sldNum" sz="quarter" idx="5"/>
          </p:nvPr>
        </p:nvSpPr>
        <p:spPr/>
        <p:txBody>
          <a:bodyPr/>
          <a:lstStyle/>
          <a:p>
            <a:fld id="{32416680-9B87-48DD-8F89-5DC997830C42}" type="slidenum">
              <a:rPr lang="en-US" smtClean="0"/>
              <a:t>13</a:t>
            </a:fld>
            <a:endParaRPr lang="en-US"/>
          </a:p>
        </p:txBody>
      </p:sp>
    </p:spTree>
    <p:extLst>
      <p:ext uri="{BB962C8B-B14F-4D97-AF65-F5344CB8AC3E}">
        <p14:creationId xmlns:p14="http://schemas.microsoft.com/office/powerpoint/2010/main" val="42639127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alt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14</a:t>
            </a:fld>
            <a:endParaRPr lang="en-US"/>
          </a:p>
        </p:txBody>
      </p:sp>
    </p:spTree>
    <p:extLst>
      <p:ext uri="{BB962C8B-B14F-4D97-AF65-F5344CB8AC3E}">
        <p14:creationId xmlns:p14="http://schemas.microsoft.com/office/powerpoint/2010/main" val="39814407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sz="900" dirty="0"/>
          </a:p>
          <a:p>
            <a:pPr marL="0" indent="0">
              <a:buFont typeface="Arial" panose="020B0604020202020204" pitchFamily="34" charset="0"/>
              <a:buNone/>
            </a:pPr>
            <a:endParaRPr lang="en-US" alt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15</a:t>
            </a:fld>
            <a:endParaRPr lang="en-US"/>
          </a:p>
        </p:txBody>
      </p:sp>
    </p:spTree>
    <p:extLst>
      <p:ext uri="{BB962C8B-B14F-4D97-AF65-F5344CB8AC3E}">
        <p14:creationId xmlns:p14="http://schemas.microsoft.com/office/powerpoint/2010/main" val="32256932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sz="900" dirty="0"/>
              <a:t>Now we will look at a few adaptations related to medicines. This slide shows a few items for ART and PMTCT that should be reviewed by your country HIV </a:t>
            </a:r>
            <a:r>
              <a:rPr lang="en-US" sz="900" dirty="0" err="1"/>
              <a:t>programme</a:t>
            </a:r>
            <a:r>
              <a:rPr lang="en-US" sz="900" dirty="0"/>
              <a:t>: </a:t>
            </a:r>
          </a:p>
          <a:p>
            <a:pPr marL="685800" lvl="1" indent="-228600" algn="just">
              <a:buFont typeface="+mj-lt"/>
              <a:buAutoNum type="arabicPeriod"/>
            </a:pPr>
            <a:r>
              <a:rPr lang="en-US" sz="900" dirty="0"/>
              <a:t>For numbers 06 and 12, you need to </a:t>
            </a:r>
            <a:r>
              <a:rPr lang="en-US" sz="900" b="1" dirty="0"/>
              <a:t>insert</a:t>
            </a:r>
            <a:r>
              <a:rPr lang="en-US" sz="900" dirty="0"/>
              <a:t> the medicine used in your country.</a:t>
            </a:r>
          </a:p>
          <a:p>
            <a:pPr marL="685800" lvl="1" indent="-228600" algn="just">
              <a:buFont typeface="+mj-lt"/>
              <a:buAutoNum type="arabicPeriod"/>
            </a:pPr>
            <a:r>
              <a:rPr lang="en-US" sz="900" dirty="0"/>
              <a:t>For number 11, you need to </a:t>
            </a:r>
            <a:r>
              <a:rPr lang="en-US" sz="900" b="1" dirty="0"/>
              <a:t>check</a:t>
            </a:r>
            <a:r>
              <a:rPr lang="en-US" sz="900" dirty="0"/>
              <a:t> to see what is used in your country and adapt if needed.</a:t>
            </a:r>
          </a:p>
          <a:p>
            <a:pPr marL="685800" lvl="1" indent="-228600" algn="just">
              <a:buFont typeface="+mj-lt"/>
              <a:buAutoNum type="arabicPeriod"/>
            </a:pPr>
            <a:r>
              <a:rPr lang="en-US" sz="900" dirty="0"/>
              <a:t>Also, lists of individual ARVs and combinations needs adaptation to country regimens (e.g., this list from number 03 to 05 is for infant PMTCT).</a:t>
            </a:r>
          </a:p>
          <a:p>
            <a:pPr marL="685800" lvl="1" indent="-228600" algn="just">
              <a:buFont typeface="+mj-lt"/>
              <a:buAutoNum type="arabicPeriod"/>
            </a:pPr>
            <a:r>
              <a:rPr lang="en-US" sz="900" dirty="0"/>
              <a:t>Then, you need to </a:t>
            </a:r>
            <a:r>
              <a:rPr lang="en-US" sz="900" b="1" dirty="0"/>
              <a:t>review</a:t>
            </a:r>
            <a:r>
              <a:rPr lang="en-US" sz="900" dirty="0"/>
              <a:t> the entire lists of ARVs, delete what is not used in your country and add any individual medicines or combinations that are used in your country.</a:t>
            </a:r>
          </a:p>
          <a:p>
            <a:pPr marL="685800" lvl="1" indent="-228600" algn="just">
              <a:buFont typeface="+mj-lt"/>
              <a:buAutoNum type="arabicPeriod"/>
            </a:pPr>
            <a:r>
              <a:rPr lang="en-US" sz="900" dirty="0"/>
              <a:t>Note that there is no “COUNTRY ADAPT” instruction to review the entire list, but it needs to be done for all medicines, not only ARVs).</a:t>
            </a:r>
          </a:p>
          <a:p>
            <a:pPr marL="171450" indent="-171450">
              <a:buFont typeface="Arial" panose="020B0604020202020204" pitchFamily="34" charset="0"/>
              <a:buChar char="•"/>
            </a:pPr>
            <a:endParaRPr lang="en-US" sz="900" dirty="0"/>
          </a:p>
          <a:p>
            <a:pPr marL="0" indent="0">
              <a:buFont typeface="Arial" panose="020B0604020202020204" pitchFamily="34" charset="0"/>
              <a:buNone/>
            </a:pPr>
            <a:endParaRPr lang="en-US" alt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16</a:t>
            </a:fld>
            <a:endParaRPr lang="en-US"/>
          </a:p>
        </p:txBody>
      </p:sp>
    </p:spTree>
    <p:extLst>
      <p:ext uri="{BB962C8B-B14F-4D97-AF65-F5344CB8AC3E}">
        <p14:creationId xmlns:p14="http://schemas.microsoft.com/office/powerpoint/2010/main" val="2876307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Similarly, there are some TB medicine questions that are marked as COUNTRY ADAPT, but the TB </a:t>
            </a:r>
            <a:r>
              <a:rPr lang="en-US" sz="900" dirty="0" err="1"/>
              <a:t>programme</a:t>
            </a:r>
            <a:r>
              <a:rPr lang="en-US" sz="900" dirty="0"/>
              <a:t> also needs to review the entire list and adapt as needed. </a:t>
            </a:r>
            <a:endParaRPr lang="en-GB" sz="900" dirty="0"/>
          </a:p>
          <a:p>
            <a:pPr marL="0" indent="0">
              <a:buFont typeface="Arial" panose="020B0604020202020204" pitchFamily="34" charset="0"/>
              <a:buNone/>
            </a:pPr>
            <a:endParaRPr lang="en-US" alt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17</a:t>
            </a:fld>
            <a:endParaRPr lang="en-US"/>
          </a:p>
        </p:txBody>
      </p:sp>
    </p:spTree>
    <p:extLst>
      <p:ext uri="{BB962C8B-B14F-4D97-AF65-F5344CB8AC3E}">
        <p14:creationId xmlns:p14="http://schemas.microsoft.com/office/powerpoint/2010/main" val="9026327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900" dirty="0"/>
              <a:t>There have been changes in WHO-recommended ACTs since the development of this questionnaire, so it may need updating based on your country first line treatments.</a:t>
            </a:r>
          </a:p>
          <a:p>
            <a:pPr marL="171450" indent="-171450">
              <a:buFont typeface="Arial" panose="020B0604020202020204" pitchFamily="34" charset="0"/>
              <a:buChar char="•"/>
            </a:pPr>
            <a:r>
              <a:rPr lang="en-US" sz="900" dirty="0"/>
              <a:t>Note “WHERE APPLICABLE”: these questions would not be used in countries where malaria is not prevalent.</a:t>
            </a:r>
          </a:p>
          <a:p>
            <a:pPr marL="0" indent="0">
              <a:buFont typeface="Arial" panose="020B0604020202020204" pitchFamily="34" charset="0"/>
              <a:buNone/>
            </a:pPr>
            <a:endParaRPr lang="en-US" alt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18</a:t>
            </a:fld>
            <a:endParaRPr lang="en-US"/>
          </a:p>
        </p:txBody>
      </p:sp>
    </p:spTree>
    <p:extLst>
      <p:ext uri="{BB962C8B-B14F-4D97-AF65-F5344CB8AC3E}">
        <p14:creationId xmlns:p14="http://schemas.microsoft.com/office/powerpoint/2010/main" val="14878118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alt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19</a:t>
            </a:fld>
            <a:endParaRPr lang="en-US"/>
          </a:p>
        </p:txBody>
      </p:sp>
    </p:spTree>
    <p:extLst>
      <p:ext uri="{BB962C8B-B14F-4D97-AF65-F5344CB8AC3E}">
        <p14:creationId xmlns:p14="http://schemas.microsoft.com/office/powerpoint/2010/main" val="20912717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quick overview of the topics we’ll be covering in this session.</a:t>
            </a:r>
            <a:endParaRPr lang="en-GB" dirty="0"/>
          </a:p>
        </p:txBody>
      </p:sp>
      <p:sp>
        <p:nvSpPr>
          <p:cNvPr id="4" name="Slide Number Placeholder 3"/>
          <p:cNvSpPr>
            <a:spLocks noGrp="1"/>
          </p:cNvSpPr>
          <p:nvPr>
            <p:ph type="sldNum" sz="quarter" idx="5"/>
          </p:nvPr>
        </p:nvSpPr>
        <p:spPr/>
        <p:txBody>
          <a:bodyPr/>
          <a:lstStyle/>
          <a:p>
            <a:fld id="{32416680-9B87-48DD-8F89-5DC997830C42}" type="slidenum">
              <a:rPr lang="en-US" smtClean="0"/>
              <a:t>2</a:t>
            </a:fld>
            <a:endParaRPr lang="en-US"/>
          </a:p>
        </p:txBody>
      </p:sp>
    </p:spTree>
    <p:extLst>
      <p:ext uri="{BB962C8B-B14F-4D97-AF65-F5344CB8AC3E}">
        <p14:creationId xmlns:p14="http://schemas.microsoft.com/office/powerpoint/2010/main" val="2909967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Now we are going to look at some examples of various other questions with the “COUNTRY ADAPT” instructions.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Q1305 provides an example of a question where it may be necessary to change certain terms to words that are commonly used and easily understood in the country.</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Q1901 requires the country to add any specific certification or accreditation systems that are in use in the country.</a:t>
            </a:r>
            <a:endParaRPr lang="en-GB" sz="900" dirty="0"/>
          </a:p>
          <a:p>
            <a:pPr marL="0" indent="0">
              <a:buFont typeface="Arial" panose="020B0604020202020204" pitchFamily="34" charset="0"/>
              <a:buNone/>
            </a:pPr>
            <a:endParaRPr lang="en-US" alt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20</a:t>
            </a:fld>
            <a:endParaRPr lang="en-US"/>
          </a:p>
        </p:txBody>
      </p:sp>
    </p:spTree>
    <p:extLst>
      <p:ext uri="{BB962C8B-B14F-4D97-AF65-F5344CB8AC3E}">
        <p14:creationId xmlns:p14="http://schemas.microsoft.com/office/powerpoint/2010/main" val="3049877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sz="900" dirty="0"/>
              <a:t>Q3607 gives the option to add any specific EMR systems that might be in use in the country.</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Q2907 gives the country the option to add maintenance systems for other infrastructure types (e.g., water system, sewage system, air-conditioning, etc.).</a:t>
            </a:r>
          </a:p>
          <a:p>
            <a:endParaRPr lang="en-GB" sz="900" dirty="0"/>
          </a:p>
          <a:p>
            <a:pPr marL="0" indent="0">
              <a:buFont typeface="Arial" panose="020B0604020202020204" pitchFamily="34" charset="0"/>
              <a:buNone/>
            </a:pPr>
            <a:endParaRPr lang="en-US" alt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21</a:t>
            </a:fld>
            <a:endParaRPr lang="en-US"/>
          </a:p>
        </p:txBody>
      </p:sp>
    </p:spTree>
    <p:extLst>
      <p:ext uri="{BB962C8B-B14F-4D97-AF65-F5344CB8AC3E}">
        <p14:creationId xmlns:p14="http://schemas.microsoft.com/office/powerpoint/2010/main" val="17137802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sz="900" dirty="0"/>
              <a:t>In some questions you need to insert the local currency and to adapt the number of spaces that numeric responses will require.</a:t>
            </a:r>
            <a:endParaRPr lang="en-GB" sz="900" dirty="0"/>
          </a:p>
          <a:p>
            <a:endParaRPr lang="en-GB" sz="900" dirty="0"/>
          </a:p>
          <a:p>
            <a:pPr marL="0" indent="0">
              <a:buFont typeface="Arial" panose="020B0604020202020204" pitchFamily="34" charset="0"/>
              <a:buNone/>
            </a:pPr>
            <a:endParaRPr lang="en-US" alt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22</a:t>
            </a:fld>
            <a:endParaRPr lang="en-US"/>
          </a:p>
        </p:txBody>
      </p:sp>
    </p:spTree>
    <p:extLst>
      <p:ext uri="{BB962C8B-B14F-4D97-AF65-F5344CB8AC3E}">
        <p14:creationId xmlns:p14="http://schemas.microsoft.com/office/powerpoint/2010/main" val="22269097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sz="900" dirty="0"/>
              <a:t>It is important to carefully review the questionnaire to check for any other issues that may need to be adapted, so now we are going to review those questions that don’t have “COUTRY ADAPT” but may require adaptation. </a:t>
            </a:r>
          </a:p>
          <a:p>
            <a:pPr marL="628650" marR="0" lvl="1"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To reflect local names for equipment or other items</a:t>
            </a:r>
          </a:p>
          <a:p>
            <a:pPr marL="628650" lvl="1" indent="-171450" algn="just">
              <a:buFont typeface="Arial" panose="020B0604020202020204" pitchFamily="34" charset="0"/>
              <a:buChar char="•"/>
            </a:pPr>
            <a:r>
              <a:rPr lang="en-US" sz="900" dirty="0"/>
              <a:t>To reflect country policies / guidelines / protocols</a:t>
            </a:r>
          </a:p>
          <a:p>
            <a:pPr marL="628650" lvl="1" indent="-171450" algn="just">
              <a:buFont typeface="Arial" panose="020B0604020202020204" pitchFamily="34" charset="0"/>
              <a:buChar char="•"/>
            </a:pPr>
            <a:r>
              <a:rPr lang="en-US" sz="900" dirty="0"/>
              <a:t>To ensure that the words of the question or instructions will be understood by local health staff and data collectors</a:t>
            </a:r>
          </a:p>
          <a:p>
            <a:pPr marL="0" indent="0">
              <a:buFont typeface="Arial" panose="020B0604020202020204" pitchFamily="34" charset="0"/>
              <a:buNone/>
            </a:pPr>
            <a:endParaRPr lang="en-US" alt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23</a:t>
            </a:fld>
            <a:endParaRPr lang="en-US"/>
          </a:p>
        </p:txBody>
      </p:sp>
    </p:spTree>
    <p:extLst>
      <p:ext uri="{BB962C8B-B14F-4D97-AF65-F5344CB8AC3E}">
        <p14:creationId xmlns:p14="http://schemas.microsoft.com/office/powerpoint/2010/main" val="27084698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The questionnaire uses a standard of “trained within the last 2 years” to define “trained staff”.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Country must decide if they want to use 2 years as the period, or change to something else (e.g., 1 year, 3 years).</a:t>
            </a:r>
          </a:p>
          <a:p>
            <a:pPr marL="0" indent="0">
              <a:buFont typeface="Arial" panose="020B0604020202020204" pitchFamily="34" charset="0"/>
              <a:buNone/>
            </a:pPr>
            <a:endParaRPr lang="en-US" alt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24</a:t>
            </a:fld>
            <a:endParaRPr lang="en-US"/>
          </a:p>
        </p:txBody>
      </p:sp>
    </p:spTree>
    <p:extLst>
      <p:ext uri="{BB962C8B-B14F-4D97-AF65-F5344CB8AC3E}">
        <p14:creationId xmlns:p14="http://schemas.microsoft.com/office/powerpoint/2010/main" val="4648554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sz="900" kern="1200" dirty="0">
                <a:solidFill>
                  <a:schemeClr val="tx1"/>
                </a:solidFill>
                <a:latin typeface="+mn-lt"/>
                <a:ea typeface="+mn-ea"/>
                <a:cs typeface="+mn-cs"/>
              </a:rPr>
              <a:t>What is the age range for adolescents? And for minor adolescents? As much as it may appear a simple question, it was subject to profuse debate during the training, and also during consultation with the HHFA Technical Team.</a:t>
            </a:r>
          </a:p>
          <a:p>
            <a:pPr marL="0" indent="0">
              <a:buFont typeface="Arial" panose="020B0604020202020204" pitchFamily="34" charset="0"/>
              <a:buNone/>
            </a:pPr>
            <a:endParaRPr lang="en-US" alt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25</a:t>
            </a:fld>
            <a:endParaRPr lang="en-US"/>
          </a:p>
        </p:txBody>
      </p:sp>
    </p:spTree>
    <p:extLst>
      <p:ext uri="{BB962C8B-B14F-4D97-AF65-F5344CB8AC3E}">
        <p14:creationId xmlns:p14="http://schemas.microsoft.com/office/powerpoint/2010/main" val="26874458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sz="900" kern="1200" dirty="0">
                <a:solidFill>
                  <a:schemeClr val="tx1"/>
                </a:solidFill>
                <a:latin typeface="+mn-lt"/>
                <a:ea typeface="+mn-ea"/>
                <a:cs typeface="+mn-cs"/>
              </a:rPr>
              <a:t>Are we going to accept any guidelines, even if they are not the latest ones? If they are not the latest ones, how are we going to decide which ones to accept?</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sz="900" kern="1200" dirty="0">
                <a:solidFill>
                  <a:schemeClr val="tx1"/>
                </a:solidFill>
                <a:latin typeface="+mn-lt"/>
                <a:ea typeface="+mn-ea"/>
                <a:cs typeface="+mn-cs"/>
              </a:rPr>
              <a:t>Do they need to be in soft copy, or in hard copy? If it doesn’t matter, can we consider that guidelines that are in a staff’s personal phone are “available”?</a:t>
            </a:r>
          </a:p>
          <a:p>
            <a:pPr marL="171450" lvl="1">
              <a:lnSpc>
                <a:spcPct val="120000"/>
              </a:lnSpc>
              <a:spcBef>
                <a:spcPts val="0"/>
              </a:spcBef>
              <a:spcAft>
                <a:spcPts val="600"/>
              </a:spcAft>
              <a:buClr>
                <a:srgbClr val="1E7FB8"/>
              </a:buClr>
            </a:pPr>
            <a:endParaRPr lang="en-US" altLang="en-US" sz="900" spc="20" dirty="0">
              <a:latin typeface="Trebuchet MS" panose="020B0603020202020204" pitchFamily="34" charset="0"/>
            </a:endParaRPr>
          </a:p>
          <a:p>
            <a:pPr marL="0" indent="0">
              <a:buFont typeface="Arial" panose="020B0604020202020204" pitchFamily="34" charset="0"/>
              <a:buNone/>
            </a:pPr>
            <a:endParaRPr lang="en-US" alt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26</a:t>
            </a:fld>
            <a:endParaRPr lang="en-US"/>
          </a:p>
        </p:txBody>
      </p:sp>
    </p:spTree>
    <p:extLst>
      <p:ext uri="{BB962C8B-B14F-4D97-AF65-F5344CB8AC3E}">
        <p14:creationId xmlns:p14="http://schemas.microsoft.com/office/powerpoint/2010/main" val="14270525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sz="900" dirty="0"/>
              <a:t>The questionnaire (even with only the core questions) is long and contains a lot of detail. Not all of this detail may be useful at this time for your country. So you may want to think about removing some of the less important questions.</a:t>
            </a:r>
          </a:p>
          <a:p>
            <a:pPr marL="171450" indent="-171450" algn="just">
              <a:buFont typeface="Arial" panose="020B0604020202020204" pitchFamily="34" charset="0"/>
              <a:buChar char="•"/>
            </a:pPr>
            <a:r>
              <a:rPr lang="en-US" sz="900" dirty="0"/>
              <a:t>Before deleting a question, there are a few things to remember:</a:t>
            </a:r>
          </a:p>
          <a:p>
            <a:pPr marL="628650" lvl="1" indent="-171450" algn="just">
              <a:buFont typeface="Arial" panose="020B0604020202020204" pitchFamily="34" charset="0"/>
              <a:buChar char="•"/>
            </a:pPr>
            <a:r>
              <a:rPr lang="en-US" sz="900" dirty="0"/>
              <a:t>Delete both the question and its number (in track changes, as always).</a:t>
            </a:r>
          </a:p>
          <a:p>
            <a:pPr marL="628650" lvl="1" indent="-171450" algn="just">
              <a:buFont typeface="Arial" panose="020B0604020202020204" pitchFamily="34" charset="0"/>
              <a:buChar char="•"/>
            </a:pPr>
            <a:r>
              <a:rPr lang="en-US" sz="900" dirty="0"/>
              <a:t>Do not re-use the question number and do not re-number the questions following it. This is because each question number is linked to a specific indicator in the data analysis platform, so if you change the question numbers, it will cause chaos in the data analysis platform and the platform won’t be able to work properly. </a:t>
            </a:r>
          </a:p>
          <a:p>
            <a:pPr marL="628650" lvl="1" indent="-171450" algn="just">
              <a:buFont typeface="Arial" panose="020B0604020202020204" pitchFamily="34" charset="0"/>
              <a:buChar char="•"/>
            </a:pPr>
            <a:r>
              <a:rPr lang="en-US" sz="900" dirty="0"/>
              <a:t>It doesn’t matter if there are gaps in the question numbering sequence. There will be gaps anyway when using the Core questionnaire, because the gaps reflect the additional questions that are not there. (Just need to explain this to the data collectors during their training.)</a:t>
            </a:r>
          </a:p>
          <a:p>
            <a:pPr marL="171450" lvl="0" indent="-171450" algn="just">
              <a:buFont typeface="Arial" panose="020B0604020202020204" pitchFamily="34" charset="0"/>
              <a:buChar char="•"/>
            </a:pPr>
            <a:r>
              <a:rPr lang="en-US" sz="900" dirty="0"/>
              <a:t>Before deleting a question, always check to see the indicators to which a question is linked.</a:t>
            </a:r>
            <a:endParaRPr lang="en-US" sz="900" b="1" dirty="0"/>
          </a:p>
          <a:p>
            <a:pPr marL="171450" indent="-171450">
              <a:buFont typeface="Arial" panose="020B0604020202020204" pitchFamily="34" charset="0"/>
              <a:buChar char="•"/>
            </a:pPr>
            <a:endParaRPr 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27</a:t>
            </a:fld>
            <a:endParaRPr lang="en-US"/>
          </a:p>
        </p:txBody>
      </p:sp>
    </p:spTree>
    <p:extLst>
      <p:ext uri="{BB962C8B-B14F-4D97-AF65-F5344CB8AC3E}">
        <p14:creationId xmlns:p14="http://schemas.microsoft.com/office/powerpoint/2010/main" val="80089270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sz="900" dirty="0"/>
              <a:t>Earlier when we discussed the indicator inventory, we mentioned that each indicator has a permanent unique ID – seen here in the red oval. </a:t>
            </a:r>
            <a:endParaRPr lang="en-GB" sz="900" dirty="0"/>
          </a:p>
          <a:p>
            <a:pPr marL="0" indent="0">
              <a:buFont typeface="Arial" panose="020B0604020202020204" pitchFamily="34" charset="0"/>
              <a:buNone/>
            </a:pPr>
            <a:endParaRPr 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28</a:t>
            </a:fld>
            <a:endParaRPr lang="en-US"/>
          </a:p>
        </p:txBody>
      </p:sp>
    </p:spTree>
    <p:extLst>
      <p:ext uri="{BB962C8B-B14F-4D97-AF65-F5344CB8AC3E}">
        <p14:creationId xmlns:p14="http://schemas.microsoft.com/office/powerpoint/2010/main" val="40538304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sz="900" dirty="0"/>
              <a:t>In the updated version of the questionnaire, the IDs for all the indicators linked to a specific question have been inserted next to it. </a:t>
            </a:r>
          </a:p>
          <a:p>
            <a:pPr marL="171450" indent="-171450" algn="just">
              <a:buFont typeface="Arial" panose="020B0604020202020204" pitchFamily="34" charset="0"/>
              <a:buChar char="•"/>
            </a:pPr>
            <a:r>
              <a:rPr lang="en-US" sz="900" dirty="0"/>
              <a:t>A question could have only one or many indicators linked to it. So, if this question is deleted, you won’t be able to calculate any of these indicators.</a:t>
            </a:r>
          </a:p>
          <a:p>
            <a:pPr marL="171450" indent="-171450" algn="just">
              <a:buFont typeface="Arial" panose="020B0604020202020204" pitchFamily="34" charset="0"/>
              <a:buChar char="•"/>
            </a:pPr>
            <a:r>
              <a:rPr lang="en-US" sz="900" dirty="0"/>
              <a:t>To check whether you need these indicators, you can find out what they are by finding them in the indicator inventory.</a:t>
            </a:r>
          </a:p>
          <a:p>
            <a:pPr marL="171450" indent="-171450" algn="just">
              <a:buFont typeface="Arial" panose="020B0604020202020204" pitchFamily="34" charset="0"/>
              <a:buChar char="•"/>
            </a:pPr>
            <a:r>
              <a:rPr lang="en-US" sz="900" dirty="0"/>
              <a:t>In this example:</a:t>
            </a:r>
          </a:p>
          <a:p>
            <a:pPr marL="628650" lvl="1" indent="-171450" algn="just">
              <a:buFont typeface="Arial" panose="020B0604020202020204" pitchFamily="34" charset="0"/>
              <a:buChar char="•"/>
            </a:pPr>
            <a:r>
              <a:rPr lang="en-US" sz="900" dirty="0"/>
              <a:t>The question belongs to the management and finance module and is a core question M_C</a:t>
            </a:r>
          </a:p>
          <a:p>
            <a:pPr marL="628650" lvl="1" indent="-171450" algn="just">
              <a:buFont typeface="Arial" panose="020B0604020202020204" pitchFamily="34" charset="0"/>
              <a:buChar char="•"/>
            </a:pPr>
            <a:r>
              <a:rPr lang="en-US" sz="900" dirty="0"/>
              <a:t> The indicator unique ID is “CTO”</a:t>
            </a:r>
          </a:p>
          <a:p>
            <a:pPr marL="628650" lvl="1" indent="-171450" algn="just">
              <a:buFont typeface="Arial" panose="020B0604020202020204" pitchFamily="34" charset="0"/>
              <a:buChar char="•"/>
            </a:pPr>
            <a:r>
              <a:rPr lang="en-US" sz="900" dirty="0"/>
              <a:t>This information is important to be able to locate the indicator in the indicator inventory platform.</a:t>
            </a:r>
          </a:p>
          <a:p>
            <a:pPr marL="628650" lvl="1" indent="-171450" algn="just">
              <a:buFont typeface="Arial" panose="020B0604020202020204" pitchFamily="34" charset="0"/>
              <a:buChar char="•"/>
            </a:pPr>
            <a:r>
              <a:rPr lang="en-US" sz="900" dirty="0"/>
              <a:t>Also note that the question number is 3300.</a:t>
            </a:r>
            <a:endParaRPr lang="en-GB" sz="900" dirty="0"/>
          </a:p>
          <a:p>
            <a:pPr marL="0" indent="0">
              <a:buFont typeface="Arial" panose="020B0604020202020204" pitchFamily="34" charset="0"/>
              <a:buNone/>
            </a:pPr>
            <a:endParaRPr 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29</a:t>
            </a:fld>
            <a:endParaRPr lang="en-US"/>
          </a:p>
        </p:txBody>
      </p:sp>
    </p:spTree>
    <p:extLst>
      <p:ext uri="{BB962C8B-B14F-4D97-AF65-F5344CB8AC3E}">
        <p14:creationId xmlns:p14="http://schemas.microsoft.com/office/powerpoint/2010/main" val="9111254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altLang="en-US" sz="900" dirty="0"/>
              <a:t>Remember that modification to the questionnaire </a:t>
            </a:r>
            <a:r>
              <a:rPr lang="en-US" altLang="en-US" sz="900" b="1" dirty="0"/>
              <a:t>will require modification of the CSPro tool and the data analysis platform.</a:t>
            </a:r>
          </a:p>
          <a:p>
            <a:pPr marL="171450" indent="-171450" algn="just">
              <a:buFont typeface="Arial" panose="020B0604020202020204" pitchFamily="34" charset="0"/>
              <a:buChar char="•"/>
            </a:pPr>
            <a:r>
              <a:rPr lang="en-US" altLang="en-US" sz="900" dirty="0"/>
              <a:t>Always use and keep a version with </a:t>
            </a:r>
            <a:r>
              <a:rPr lang="en-US" altLang="en-US" sz="900" b="1" dirty="0"/>
              <a:t>track changes.</a:t>
            </a:r>
          </a:p>
          <a:p>
            <a:pPr marL="171450" indent="-171450" algn="just">
              <a:buFont typeface="Arial" panose="020B0604020202020204" pitchFamily="34" charset="0"/>
              <a:buChar char="•"/>
            </a:pPr>
            <a:r>
              <a:rPr lang="en-US" altLang="en-US" sz="900" b="1" dirty="0"/>
              <a:t>Order of questions: </a:t>
            </a:r>
            <a:r>
              <a:rPr lang="en-US" altLang="en-US" sz="900" dirty="0"/>
              <a:t>Do not change the order of the questions.</a:t>
            </a:r>
            <a:endParaRPr lang="en-US" altLang="en-US" sz="900" b="1" u="sng" dirty="0"/>
          </a:p>
          <a:p>
            <a:pPr marL="171450" indent="-171450" algn="just">
              <a:buFont typeface="Arial" panose="020B0604020202020204" pitchFamily="34" charset="0"/>
              <a:buChar char="•"/>
            </a:pPr>
            <a:r>
              <a:rPr lang="en-US" altLang="en-US" sz="900" b="1" dirty="0"/>
              <a:t>Numbering</a:t>
            </a:r>
            <a:r>
              <a:rPr lang="en-US" altLang="en-US" sz="900" dirty="0"/>
              <a:t>: the original numbering structure of the standard questionnaire should be kept. Changing the numbering will affect links to the existing tools for automated data processing and results production.</a:t>
            </a:r>
          </a:p>
          <a:p>
            <a:pPr marL="171450" indent="-171450" algn="just">
              <a:buFont typeface="Arial" panose="020B0604020202020204" pitchFamily="34" charset="0"/>
              <a:buChar char="•"/>
            </a:pPr>
            <a:r>
              <a:rPr lang="en-US" altLang="en-US" sz="900" b="1" dirty="0"/>
              <a:t>Skip patterns: </a:t>
            </a:r>
            <a:r>
              <a:rPr lang="en-US" altLang="en-US" sz="900" dirty="0"/>
              <a:t>Changes to a question, or adding or deleting a questions, may require changes to skip patterns. Always check the skips and adapt if needed. </a:t>
            </a:r>
          </a:p>
          <a:p>
            <a:pPr marL="171450" indent="-171450" algn="just">
              <a:buFont typeface="Arial" panose="020B0604020202020204" pitchFamily="34" charset="0"/>
              <a:buChar char="•"/>
            </a:pPr>
            <a:r>
              <a:rPr lang="en-US" altLang="en-US" sz="900" b="1" dirty="0"/>
              <a:t>Types</a:t>
            </a:r>
            <a:r>
              <a:rPr lang="en-US" altLang="en-US" sz="900" dirty="0"/>
              <a:t> of adaptation to the questionnaire will consist in modifying existing questions, deleting questions, and adding questions.</a:t>
            </a:r>
          </a:p>
        </p:txBody>
      </p:sp>
      <p:sp>
        <p:nvSpPr>
          <p:cNvPr id="4" name="Slide Number Placeholder 3"/>
          <p:cNvSpPr>
            <a:spLocks noGrp="1"/>
          </p:cNvSpPr>
          <p:nvPr>
            <p:ph type="sldNum" sz="quarter" idx="5"/>
          </p:nvPr>
        </p:nvSpPr>
        <p:spPr/>
        <p:txBody>
          <a:bodyPr/>
          <a:lstStyle/>
          <a:p>
            <a:fld id="{32416680-9B87-48DD-8F89-5DC997830C42}" type="slidenum">
              <a:rPr lang="en-US" smtClean="0"/>
              <a:t>3</a:t>
            </a:fld>
            <a:endParaRPr lang="en-US"/>
          </a:p>
        </p:txBody>
      </p:sp>
    </p:spTree>
    <p:extLst>
      <p:ext uri="{BB962C8B-B14F-4D97-AF65-F5344CB8AC3E}">
        <p14:creationId xmlns:p14="http://schemas.microsoft.com/office/powerpoint/2010/main" val="16565107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900" i="0" dirty="0"/>
              <a:t>In the indicator inventory platform:</a:t>
            </a:r>
          </a:p>
          <a:p>
            <a:pPr marL="628650" lvl="1" indent="-171450">
              <a:buFont typeface="Arial" panose="020B0604020202020204" pitchFamily="34" charset="0"/>
              <a:buChar char="•"/>
            </a:pPr>
            <a:r>
              <a:rPr lang="en-US" sz="900" i="0" dirty="0"/>
              <a:t>On the left side of the screen, check the box “Filter by module”</a:t>
            </a:r>
          </a:p>
          <a:p>
            <a:pPr marL="628650" lvl="1" indent="-171450">
              <a:buFont typeface="Arial" panose="020B0604020202020204" pitchFamily="34" charset="0"/>
              <a:buChar char="•"/>
            </a:pPr>
            <a:r>
              <a:rPr lang="en-US" sz="900" i="0" dirty="0"/>
              <a:t>Then check the module box “Management and finance” and make sure the other module boxes are unchecked.</a:t>
            </a:r>
          </a:p>
          <a:p>
            <a:pPr marL="628650" lvl="1" indent="-171450">
              <a:buFont typeface="Arial" panose="020B0604020202020204" pitchFamily="34" charset="0"/>
              <a:buChar char="•"/>
            </a:pPr>
            <a:r>
              <a:rPr lang="en-US" sz="900" i="0" dirty="0"/>
              <a:t>Check the Core box under the management and finance module box.</a:t>
            </a:r>
          </a:p>
          <a:p>
            <a:pPr marL="628650" lvl="1" indent="-171450">
              <a:buFont typeface="Arial" panose="020B0604020202020204" pitchFamily="34" charset="0"/>
              <a:buChar char="•"/>
            </a:pPr>
            <a:r>
              <a:rPr lang="en-US" sz="900" i="0" dirty="0"/>
              <a:t>Type CTO in the Filter box and click the search icon.</a:t>
            </a:r>
          </a:p>
          <a:p>
            <a:pPr marL="628650" lvl="1" indent="-171450">
              <a:buFont typeface="Arial" panose="020B0604020202020204" pitchFamily="34" charset="0"/>
              <a:buChar char="•"/>
            </a:pPr>
            <a:r>
              <a:rPr lang="en-US" sz="900" i="0" dirty="0"/>
              <a:t>The indicator will be displayed as seen here.</a:t>
            </a:r>
          </a:p>
          <a:p>
            <a:pPr marL="628650" lvl="1" indent="-171450">
              <a:buFont typeface="Arial" panose="020B0604020202020204" pitchFamily="34" charset="0"/>
              <a:buChar char="•"/>
            </a:pPr>
            <a:r>
              <a:rPr lang="en-US" sz="900" i="0" dirty="0"/>
              <a:t>If you click on the indicator…..</a:t>
            </a:r>
            <a:endParaRPr lang="en-GB" sz="900" i="0" dirty="0"/>
          </a:p>
          <a:p>
            <a:pPr marL="0" indent="0">
              <a:buFont typeface="Arial" panose="020B0604020202020204" pitchFamily="34" charset="0"/>
              <a:buNone/>
            </a:pPr>
            <a:endParaRPr 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30</a:t>
            </a:fld>
            <a:endParaRPr lang="en-US"/>
          </a:p>
        </p:txBody>
      </p:sp>
    </p:spTree>
    <p:extLst>
      <p:ext uri="{BB962C8B-B14F-4D97-AF65-F5344CB8AC3E}">
        <p14:creationId xmlns:p14="http://schemas.microsoft.com/office/powerpoint/2010/main" val="22913379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900" i="0" dirty="0"/>
              <a:t>… you can see the metadata screen will open and you can see the question and its number (3300).</a:t>
            </a:r>
          </a:p>
          <a:p>
            <a:pPr marL="0" indent="0">
              <a:buFont typeface="Arial" panose="020B0604020202020204" pitchFamily="34" charset="0"/>
              <a:buNone/>
            </a:pPr>
            <a:endParaRPr 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31</a:t>
            </a:fld>
            <a:endParaRPr lang="en-US"/>
          </a:p>
        </p:txBody>
      </p:sp>
    </p:spTree>
    <p:extLst>
      <p:ext uri="{BB962C8B-B14F-4D97-AF65-F5344CB8AC3E}">
        <p14:creationId xmlns:p14="http://schemas.microsoft.com/office/powerpoint/2010/main" val="24925817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sz="900" dirty="0"/>
              <a:t>Now we are going to look at a question that is part of several different indicators. </a:t>
            </a:r>
          </a:p>
          <a:p>
            <a:pPr marL="171450" lvl="0" indent="-171450" algn="just">
              <a:buFont typeface="Arial" panose="020B0604020202020204" pitchFamily="34" charset="0"/>
              <a:buChar char="•"/>
            </a:pPr>
            <a:r>
              <a:rPr lang="en-US" sz="900" dirty="0"/>
              <a:t>The question belongs to the readiness module, and it is a core question (R_C).</a:t>
            </a:r>
          </a:p>
          <a:p>
            <a:pPr marL="171450" lvl="0" indent="-171450" algn="just">
              <a:buFont typeface="Arial" panose="020B0604020202020204" pitchFamily="34" charset="0"/>
              <a:buChar char="•"/>
            </a:pPr>
            <a:r>
              <a:rPr lang="en-US" sz="900" dirty="0"/>
              <a:t>There are 6 indicators linked to this question. Note these unique IDs as you will need them when going to the indicator platform.</a:t>
            </a:r>
          </a:p>
          <a:p>
            <a:pPr marL="171450" lvl="0" indent="-171450" algn="just">
              <a:buFont typeface="Arial" panose="020B0604020202020204" pitchFamily="34" charset="0"/>
              <a:buChar char="•"/>
            </a:pPr>
            <a:r>
              <a:rPr lang="en-US" sz="900" dirty="0"/>
              <a:t>The question number is 2601.</a:t>
            </a:r>
            <a:endParaRPr lang="en-GB" sz="900" dirty="0"/>
          </a:p>
          <a:p>
            <a:pPr marL="0" indent="0">
              <a:buFont typeface="Arial" panose="020B0604020202020204" pitchFamily="34" charset="0"/>
              <a:buNone/>
            </a:pPr>
            <a:endParaRPr 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32</a:t>
            </a:fld>
            <a:endParaRPr lang="en-US"/>
          </a:p>
        </p:txBody>
      </p:sp>
    </p:spTree>
    <p:extLst>
      <p:ext uri="{BB962C8B-B14F-4D97-AF65-F5344CB8AC3E}">
        <p14:creationId xmlns:p14="http://schemas.microsoft.com/office/powerpoint/2010/main" val="10000275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sz="900" i="0" dirty="0"/>
              <a:t>In the indicator inventory platform:</a:t>
            </a:r>
          </a:p>
          <a:p>
            <a:pPr marL="628650" lvl="1" indent="-171450" algn="just">
              <a:buFont typeface="Arial" panose="020B0604020202020204" pitchFamily="34" charset="0"/>
              <a:buChar char="•"/>
            </a:pPr>
            <a:r>
              <a:rPr lang="en-US" sz="900" i="0" dirty="0"/>
              <a:t>On the left side of the screen, check the box “Filter by module”.</a:t>
            </a:r>
          </a:p>
          <a:p>
            <a:pPr marL="628650" lvl="1" indent="-171450" algn="just">
              <a:buFont typeface="Arial" panose="020B0604020202020204" pitchFamily="34" charset="0"/>
              <a:buChar char="•"/>
            </a:pPr>
            <a:r>
              <a:rPr lang="en-US" sz="900" i="0" dirty="0"/>
              <a:t>Then check the module box for “Readiness” and make sure the other module boxes are unchecked.</a:t>
            </a:r>
          </a:p>
          <a:p>
            <a:pPr marL="628650" lvl="1" indent="-171450" algn="just">
              <a:buFont typeface="Arial" panose="020B0604020202020204" pitchFamily="34" charset="0"/>
              <a:buChar char="•"/>
            </a:pPr>
            <a:r>
              <a:rPr lang="en-US" sz="900" i="0" dirty="0"/>
              <a:t>The Core box is automatically checked, as the readiness module only contains Core questions.</a:t>
            </a:r>
          </a:p>
          <a:p>
            <a:pPr marL="628650" lvl="1" indent="-171450" algn="just">
              <a:buFont typeface="Arial" panose="020B0604020202020204" pitchFamily="34" charset="0"/>
              <a:buChar char="•"/>
            </a:pPr>
            <a:r>
              <a:rPr lang="en-US" sz="900" i="0" dirty="0"/>
              <a:t>Type in the unique ID of the first indicator linked to question 2601. (We have pasted them here at the top left of the slide in the red box.)</a:t>
            </a:r>
          </a:p>
          <a:p>
            <a:pPr marL="628650" lvl="1" indent="-171450" algn="just">
              <a:buFont typeface="Arial" panose="020B0604020202020204" pitchFamily="34" charset="0"/>
              <a:buChar char="•"/>
            </a:pPr>
            <a:r>
              <a:rPr lang="en-US" sz="900" i="0" dirty="0"/>
              <a:t>You can see here that if you type in APS, four indicators are displayed. Only the first one seems to have anything to do with waste. </a:t>
            </a:r>
            <a:r>
              <a:rPr lang="en-US" sz="900" b="1" i="0" dirty="0"/>
              <a:t>Why do you think the others have come up?</a:t>
            </a:r>
          </a:p>
          <a:p>
            <a:pPr marL="0" indent="0">
              <a:buFont typeface="Arial" panose="020B0604020202020204" pitchFamily="34" charset="0"/>
              <a:buNone/>
            </a:pPr>
            <a:endParaRPr 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33</a:t>
            </a:fld>
            <a:endParaRPr lang="en-US"/>
          </a:p>
        </p:txBody>
      </p:sp>
    </p:spTree>
    <p:extLst>
      <p:ext uri="{BB962C8B-B14F-4D97-AF65-F5344CB8AC3E}">
        <p14:creationId xmlns:p14="http://schemas.microsoft.com/office/powerpoint/2010/main" val="17993617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sz="900" i="0" dirty="0"/>
              <a:t>The other three unrelated indicators contain the words “capsule” or “capsules”  which happens to contains the letters “aps “– so the indicator platform picks this up. But it is easy to see that these are not the indicators we are looking for.</a:t>
            </a:r>
          </a:p>
          <a:p>
            <a:pPr marL="0" indent="0">
              <a:buFont typeface="Arial" panose="020B0604020202020204" pitchFamily="34" charset="0"/>
              <a:buNone/>
            </a:pPr>
            <a:endParaRPr 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34</a:t>
            </a:fld>
            <a:endParaRPr lang="en-US"/>
          </a:p>
        </p:txBody>
      </p:sp>
    </p:spTree>
    <p:extLst>
      <p:ext uri="{BB962C8B-B14F-4D97-AF65-F5344CB8AC3E}">
        <p14:creationId xmlns:p14="http://schemas.microsoft.com/office/powerpoint/2010/main" val="32904628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900" i="0" dirty="0"/>
              <a:t>So if you click on the first indicator, you get the following metadata.</a:t>
            </a:r>
            <a:endParaRPr 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35</a:t>
            </a:fld>
            <a:endParaRPr lang="en-US"/>
          </a:p>
        </p:txBody>
      </p:sp>
    </p:spTree>
    <p:extLst>
      <p:ext uri="{BB962C8B-B14F-4D97-AF65-F5344CB8AC3E}">
        <p14:creationId xmlns:p14="http://schemas.microsoft.com/office/powerpoint/2010/main" val="21824145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sz="900" dirty="0"/>
              <a:t>You can see the indicator ID at the top left</a:t>
            </a:r>
          </a:p>
          <a:p>
            <a:pPr marL="171450" indent="-171450" algn="just">
              <a:buFont typeface="Arial" panose="020B0604020202020204" pitchFamily="34" charset="0"/>
              <a:buChar char="•"/>
            </a:pPr>
            <a:r>
              <a:rPr lang="en-US" sz="900" dirty="0"/>
              <a:t>And you can see that this indicator uses very many questions, including our question, number 2601, to which you can see the arrow pointing.</a:t>
            </a:r>
            <a:endParaRPr lang="en-GB"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36</a:t>
            </a:fld>
            <a:endParaRPr lang="en-US"/>
          </a:p>
        </p:txBody>
      </p:sp>
    </p:spTree>
    <p:extLst>
      <p:ext uri="{BB962C8B-B14F-4D97-AF65-F5344CB8AC3E}">
        <p14:creationId xmlns:p14="http://schemas.microsoft.com/office/powerpoint/2010/main" val="11363927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a:p>
            <a:endParaRPr lang="en-US" b="1" dirty="0"/>
          </a:p>
        </p:txBody>
      </p:sp>
      <p:sp>
        <p:nvSpPr>
          <p:cNvPr id="4" name="Slide Number Placeholder 3"/>
          <p:cNvSpPr>
            <a:spLocks noGrp="1"/>
          </p:cNvSpPr>
          <p:nvPr>
            <p:ph type="sldNum" sz="quarter" idx="5"/>
          </p:nvPr>
        </p:nvSpPr>
        <p:spPr/>
        <p:txBody>
          <a:bodyPr/>
          <a:lstStyle/>
          <a:p>
            <a:fld id="{32416680-9B87-48DD-8F89-5DC997830C42}" type="slidenum">
              <a:rPr lang="en-US" smtClean="0"/>
              <a:t>37</a:t>
            </a:fld>
            <a:endParaRPr lang="en-US"/>
          </a:p>
        </p:txBody>
      </p:sp>
    </p:spTree>
    <p:extLst>
      <p:ext uri="{BB962C8B-B14F-4D97-AF65-F5344CB8AC3E}">
        <p14:creationId xmlns:p14="http://schemas.microsoft.com/office/powerpoint/2010/main" val="6601749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900" dirty="0"/>
              <a:t>The search found </a:t>
            </a:r>
            <a:r>
              <a:rPr lang="en-GB" sz="900" b="1" dirty="0"/>
              <a:t>“Percentage of facilities with safe final disposal of sharps waste”.</a:t>
            </a:r>
          </a:p>
        </p:txBody>
      </p:sp>
      <p:sp>
        <p:nvSpPr>
          <p:cNvPr id="4" name="Slide Number Placeholder 3"/>
          <p:cNvSpPr>
            <a:spLocks noGrp="1"/>
          </p:cNvSpPr>
          <p:nvPr>
            <p:ph type="sldNum" sz="quarter" idx="5"/>
          </p:nvPr>
        </p:nvSpPr>
        <p:spPr/>
        <p:txBody>
          <a:bodyPr/>
          <a:lstStyle/>
          <a:p>
            <a:fld id="{32416680-9B87-48DD-8F89-5DC997830C42}" type="slidenum">
              <a:rPr lang="en-US" smtClean="0"/>
              <a:t>38</a:t>
            </a:fld>
            <a:endParaRPr lang="en-US"/>
          </a:p>
        </p:txBody>
      </p:sp>
    </p:spTree>
    <p:extLst>
      <p:ext uri="{BB962C8B-B14F-4D97-AF65-F5344CB8AC3E}">
        <p14:creationId xmlns:p14="http://schemas.microsoft.com/office/powerpoint/2010/main" val="34682567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sz="900" dirty="0"/>
              <a:t>This indicator needs </a:t>
            </a:r>
            <a:r>
              <a:rPr lang="en-GB" sz="900" b="1" dirty="0"/>
              <a:t>question numbers 2600 and 2601</a:t>
            </a:r>
            <a:r>
              <a:rPr lang="en-GB" sz="900" dirty="0"/>
              <a:t>.</a:t>
            </a:r>
          </a:p>
        </p:txBody>
      </p:sp>
      <p:sp>
        <p:nvSpPr>
          <p:cNvPr id="4" name="Slide Number Placeholder 3"/>
          <p:cNvSpPr>
            <a:spLocks noGrp="1"/>
          </p:cNvSpPr>
          <p:nvPr>
            <p:ph type="sldNum" sz="quarter" idx="5"/>
          </p:nvPr>
        </p:nvSpPr>
        <p:spPr/>
        <p:txBody>
          <a:bodyPr/>
          <a:lstStyle/>
          <a:p>
            <a:fld id="{32416680-9B87-48DD-8F89-5DC997830C42}" type="slidenum">
              <a:rPr lang="en-US" smtClean="0"/>
              <a:t>39</a:t>
            </a:fld>
            <a:endParaRPr lang="en-US"/>
          </a:p>
        </p:txBody>
      </p:sp>
    </p:spTree>
    <p:extLst>
      <p:ext uri="{BB962C8B-B14F-4D97-AF65-F5344CB8AC3E}">
        <p14:creationId xmlns:p14="http://schemas.microsoft.com/office/powerpoint/2010/main" val="30803343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alt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4</a:t>
            </a:fld>
            <a:endParaRPr lang="en-US"/>
          </a:p>
        </p:txBody>
      </p:sp>
    </p:spTree>
    <p:extLst>
      <p:ext uri="{BB962C8B-B14F-4D97-AF65-F5344CB8AC3E}">
        <p14:creationId xmlns:p14="http://schemas.microsoft.com/office/powerpoint/2010/main" val="19682486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For NBM, the search finds </a:t>
            </a:r>
            <a:r>
              <a:rPr lang="en-US" sz="900" b="1" dirty="0"/>
              <a:t>Standard precautions for infection prevention: % of facilities with all items</a:t>
            </a:r>
            <a:r>
              <a:rPr lang="en-US" sz="900" dirty="0"/>
              <a:t>.</a:t>
            </a:r>
            <a:endParaRPr lang="en-GB" sz="900" dirty="0"/>
          </a:p>
          <a:p>
            <a:pPr marL="171450" indent="-171450">
              <a:buFont typeface="Arial" panose="020B0604020202020204" pitchFamily="34" charset="0"/>
              <a:buChar char="•"/>
            </a:pPr>
            <a:endParaRPr lang="en-GB"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40</a:t>
            </a:fld>
            <a:endParaRPr lang="en-US"/>
          </a:p>
        </p:txBody>
      </p:sp>
    </p:spTree>
    <p:extLst>
      <p:ext uri="{BB962C8B-B14F-4D97-AF65-F5344CB8AC3E}">
        <p14:creationId xmlns:p14="http://schemas.microsoft.com/office/powerpoint/2010/main" val="4992118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sz="900" dirty="0"/>
              <a:t>Indicator NBM metadata. This indicator is an index. On the right of the slide, you can see the indicators from which the index is created. </a:t>
            </a:r>
            <a:r>
              <a:rPr lang="en-US" sz="900" b="1" dirty="0"/>
              <a:t>Question 2601 is needed for this indicator.</a:t>
            </a:r>
            <a:endParaRPr lang="en-GB" sz="900" b="1" dirty="0"/>
          </a:p>
          <a:p>
            <a:pPr marL="0" indent="0">
              <a:buFont typeface="Arial" panose="020B0604020202020204" pitchFamily="34" charset="0"/>
              <a:buNone/>
            </a:pPr>
            <a:endParaRPr lang="en-GB"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41</a:t>
            </a:fld>
            <a:endParaRPr lang="en-US"/>
          </a:p>
        </p:txBody>
      </p:sp>
    </p:spTree>
    <p:extLst>
      <p:ext uri="{BB962C8B-B14F-4D97-AF65-F5344CB8AC3E}">
        <p14:creationId xmlns:p14="http://schemas.microsoft.com/office/powerpoint/2010/main" val="409284206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GB"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42</a:t>
            </a:fld>
            <a:endParaRPr lang="en-US"/>
          </a:p>
        </p:txBody>
      </p:sp>
    </p:spTree>
    <p:extLst>
      <p:ext uri="{BB962C8B-B14F-4D97-AF65-F5344CB8AC3E}">
        <p14:creationId xmlns:p14="http://schemas.microsoft.com/office/powerpoint/2010/main" val="4804415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Before adding a question, ask: is it essential to collect this information through a facility survey, or can it be obtained more easily from a different source? (e.g., can information on health staff numbers be obtained from a health workforce registry or other administrative documentation?). </a:t>
            </a:r>
            <a:endParaRPr lang="en-GB" sz="900" dirty="0"/>
          </a:p>
          <a:p>
            <a:pPr marL="0" indent="0">
              <a:buFont typeface="Arial" panose="020B0604020202020204" pitchFamily="34" charset="0"/>
              <a:buNone/>
            </a:pPr>
            <a:endParaRPr 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43</a:t>
            </a:fld>
            <a:endParaRPr lang="en-US"/>
          </a:p>
        </p:txBody>
      </p:sp>
    </p:spTree>
    <p:extLst>
      <p:ext uri="{BB962C8B-B14F-4D97-AF65-F5344CB8AC3E}">
        <p14:creationId xmlns:p14="http://schemas.microsoft.com/office/powerpoint/2010/main" val="47627802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44</a:t>
            </a:fld>
            <a:endParaRPr lang="en-US"/>
          </a:p>
        </p:txBody>
      </p:sp>
    </p:spTree>
    <p:extLst>
      <p:ext uri="{BB962C8B-B14F-4D97-AF65-F5344CB8AC3E}">
        <p14:creationId xmlns:p14="http://schemas.microsoft.com/office/powerpoint/2010/main" val="74955118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sz="900" dirty="0"/>
              <a:t>Sometimes countries add a question without thinking if there is only one response possible or if the questions accepts multiple answers. </a:t>
            </a:r>
          </a:p>
          <a:p>
            <a:pPr marL="171450" indent="-171450" algn="just">
              <a:buFont typeface="Arial" panose="020B0604020202020204" pitchFamily="34" charset="0"/>
              <a:buChar char="•"/>
            </a:pPr>
            <a:r>
              <a:rPr lang="en-US" sz="900" dirty="0"/>
              <a:t>In this case, country XXX added a question to find out the malaria services offered by community health workers. The country added the question as it appears in the slide.</a:t>
            </a:r>
          </a:p>
          <a:p>
            <a:pPr marL="171450" indent="-171450" algn="just">
              <a:buFont typeface="Arial" panose="020B0604020202020204" pitchFamily="34" charset="0"/>
              <a:buChar char="•"/>
            </a:pPr>
            <a:r>
              <a:rPr lang="en-US" sz="900" b="1" dirty="0"/>
              <a:t>Question: do you think there is only one possible answer or more? </a:t>
            </a:r>
            <a:r>
              <a:rPr lang="en-US" sz="900" dirty="0"/>
              <a:t>Answer: there is more than one answer possible. </a:t>
            </a:r>
          </a:p>
          <a:p>
            <a:pPr marL="0" indent="0">
              <a:buFont typeface="Arial" panose="020B0604020202020204" pitchFamily="34" charset="0"/>
              <a:buNone/>
            </a:pPr>
            <a:endParaRPr 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45</a:t>
            </a:fld>
            <a:endParaRPr lang="en-US"/>
          </a:p>
        </p:txBody>
      </p:sp>
    </p:spTree>
    <p:extLst>
      <p:ext uri="{BB962C8B-B14F-4D97-AF65-F5344CB8AC3E}">
        <p14:creationId xmlns:p14="http://schemas.microsoft.com/office/powerpoint/2010/main" val="266686319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sz="900" dirty="0"/>
              <a:t>In cases like that, we cannot prepare a list with all the possible response options. We need to prepare a response table.</a:t>
            </a:r>
          </a:p>
          <a:p>
            <a:pPr marL="0" indent="0">
              <a:buFont typeface="Arial" panose="020B0604020202020204" pitchFamily="34" charset="0"/>
              <a:buNone/>
            </a:pPr>
            <a:endParaRPr 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46</a:t>
            </a:fld>
            <a:endParaRPr lang="en-US"/>
          </a:p>
        </p:txBody>
      </p:sp>
    </p:spTree>
    <p:extLst>
      <p:ext uri="{BB962C8B-B14F-4D97-AF65-F5344CB8AC3E}">
        <p14:creationId xmlns:p14="http://schemas.microsoft.com/office/powerpoint/2010/main" val="213257112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a:p>
            <a:endParaRPr lang="en-US" b="1" dirty="0"/>
          </a:p>
        </p:txBody>
      </p:sp>
      <p:sp>
        <p:nvSpPr>
          <p:cNvPr id="4" name="Slide Number Placeholder 3"/>
          <p:cNvSpPr>
            <a:spLocks noGrp="1"/>
          </p:cNvSpPr>
          <p:nvPr>
            <p:ph type="sldNum" sz="quarter" idx="5"/>
          </p:nvPr>
        </p:nvSpPr>
        <p:spPr/>
        <p:txBody>
          <a:bodyPr/>
          <a:lstStyle/>
          <a:p>
            <a:fld id="{32416680-9B87-48DD-8F89-5DC997830C42}" type="slidenum">
              <a:rPr lang="en-US" smtClean="0"/>
              <a:t>47</a:t>
            </a:fld>
            <a:endParaRPr lang="en-US"/>
          </a:p>
        </p:txBody>
      </p:sp>
    </p:spTree>
    <p:extLst>
      <p:ext uri="{BB962C8B-B14F-4D97-AF65-F5344CB8AC3E}">
        <p14:creationId xmlns:p14="http://schemas.microsoft.com/office/powerpoint/2010/main" val="9562203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sz="900" dirty="0"/>
              <a:t>The participants need to think if there is only one possible answer, or more than one possible answer.</a:t>
            </a:r>
          </a:p>
          <a:p>
            <a:pPr marL="171450" indent="-171450" algn="just">
              <a:buFont typeface="Arial" panose="020B0604020202020204" pitchFamily="34" charset="0"/>
              <a:buChar char="•"/>
            </a:pPr>
            <a:r>
              <a:rPr lang="en-US" sz="900" dirty="0"/>
              <a:t>Since community health workers could be obtaining their malaria commodities from several sources, there is more than one possible answer.</a:t>
            </a:r>
          </a:p>
          <a:p>
            <a:pPr marL="171450" indent="-171450" algn="just">
              <a:buFont typeface="Arial" panose="020B0604020202020204" pitchFamily="34" charset="0"/>
              <a:buChar char="•"/>
            </a:pPr>
            <a:r>
              <a:rPr lang="en-US" sz="900" b="1" dirty="0">
                <a:solidFill>
                  <a:schemeClr val="tx1"/>
                </a:solidFill>
              </a:rPr>
              <a:t>Therefore, no, question XXX2 is not properly added and should be inserted as a response table.</a:t>
            </a:r>
          </a:p>
          <a:p>
            <a:pPr marL="0" indent="0">
              <a:buFont typeface="Arial" panose="020B0604020202020204" pitchFamily="34" charset="0"/>
              <a:buNone/>
            </a:pPr>
            <a:endParaRPr 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48</a:t>
            </a:fld>
            <a:endParaRPr lang="en-US"/>
          </a:p>
        </p:txBody>
      </p:sp>
    </p:spTree>
    <p:extLst>
      <p:ext uri="{BB962C8B-B14F-4D97-AF65-F5344CB8AC3E}">
        <p14:creationId xmlns:p14="http://schemas.microsoft.com/office/powerpoint/2010/main" val="138311585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sz="900" dirty="0"/>
              <a:t>The participants are likely to say yes because of the previous slide logic; they will be thinking that the question needs to accept multiple answers. If they say yes, prompt them to review it again.</a:t>
            </a:r>
          </a:p>
          <a:p>
            <a:pPr marL="171450" indent="-171450" algn="just">
              <a:buFont typeface="Arial" panose="020B0604020202020204" pitchFamily="34" charset="0"/>
              <a:buChar char="•"/>
            </a:pPr>
            <a:r>
              <a:rPr lang="en-US" sz="900" dirty="0"/>
              <a:t>If they still say yes, ask one of them to act as the interviewer with you for the whole slide. When s/he asks you question XXX5, you must answer NO, then s/he would continue with XXX6.</a:t>
            </a:r>
          </a:p>
          <a:p>
            <a:pPr marL="171450" indent="-171450" algn="just">
              <a:buFont typeface="Arial" panose="020B0604020202020204" pitchFamily="34" charset="0"/>
              <a:buChar char="•"/>
            </a:pPr>
            <a:r>
              <a:rPr lang="en-US" sz="900" dirty="0"/>
              <a:t>When s/he sees that the question XXX6 refers to malaria control/elimination services, you can mention the issue of skip patterns.</a:t>
            </a:r>
          </a:p>
          <a:p>
            <a:pPr marL="171450" indent="-171450" algn="just">
              <a:buFont typeface="Arial" panose="020B0604020202020204" pitchFamily="34" charset="0"/>
              <a:buChar char="•"/>
            </a:pPr>
            <a:r>
              <a:rPr lang="en-US" sz="900" b="1" dirty="0">
                <a:solidFill>
                  <a:schemeClr val="tx1"/>
                </a:solidFill>
              </a:rPr>
              <a:t>Adding a question doesn’t finish with thinking of the question language and the response options, but with the skip pattern check.</a:t>
            </a:r>
          </a:p>
          <a:p>
            <a:pPr marL="0" indent="0">
              <a:buFont typeface="Arial" panose="020B0604020202020204" pitchFamily="34" charset="0"/>
              <a:buNone/>
            </a:pPr>
            <a:endParaRPr 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49</a:t>
            </a:fld>
            <a:endParaRPr lang="en-US"/>
          </a:p>
        </p:txBody>
      </p:sp>
    </p:spTree>
    <p:extLst>
      <p:ext uri="{BB962C8B-B14F-4D97-AF65-F5344CB8AC3E}">
        <p14:creationId xmlns:p14="http://schemas.microsoft.com/office/powerpoint/2010/main" val="1648104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sz="900" dirty="0"/>
              <a:t>Throughout the paper/Word questionnaire, there is red font saying “</a:t>
            </a:r>
            <a:r>
              <a:rPr lang="en-US" altLang="en-US" sz="900" b="1" dirty="0">
                <a:solidFill>
                  <a:srgbClr val="C00000"/>
                </a:solidFill>
              </a:rPr>
              <a:t>COUNTRY ADAPT</a:t>
            </a:r>
            <a:r>
              <a:rPr lang="en-US" altLang="en-US" sz="900" dirty="0"/>
              <a:t>” before or after a question that may need country adaptation. Some of them always need adaptation, while some commonly need adaptation. We are going to review them now.  </a:t>
            </a:r>
          </a:p>
        </p:txBody>
      </p:sp>
      <p:sp>
        <p:nvSpPr>
          <p:cNvPr id="4" name="Slide Number Placeholder 3"/>
          <p:cNvSpPr>
            <a:spLocks noGrp="1"/>
          </p:cNvSpPr>
          <p:nvPr>
            <p:ph type="sldNum" sz="quarter" idx="5"/>
          </p:nvPr>
        </p:nvSpPr>
        <p:spPr/>
        <p:txBody>
          <a:bodyPr/>
          <a:lstStyle/>
          <a:p>
            <a:fld id="{32416680-9B87-48DD-8F89-5DC997830C42}" type="slidenum">
              <a:rPr lang="en-US" smtClean="0"/>
              <a:t>5</a:t>
            </a:fld>
            <a:endParaRPr lang="en-US"/>
          </a:p>
        </p:txBody>
      </p:sp>
    </p:spTree>
    <p:extLst>
      <p:ext uri="{BB962C8B-B14F-4D97-AF65-F5344CB8AC3E}">
        <p14:creationId xmlns:p14="http://schemas.microsoft.com/office/powerpoint/2010/main" val="333916523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900" dirty="0"/>
              <a:t>A final point concerning questionnaire adaptation. Infectious and communicable diseases.</a:t>
            </a:r>
          </a:p>
          <a:p>
            <a:pPr marL="171450" indent="-171450">
              <a:buFont typeface="Arial" panose="020B0604020202020204" pitchFamily="34" charset="0"/>
              <a:buChar char="•"/>
            </a:pPr>
            <a:r>
              <a:rPr lang="en-US" sz="900" dirty="0"/>
              <a:t>Avoid adding a new question after the last question of a section, as this has implications for </a:t>
            </a:r>
            <a:r>
              <a:rPr lang="en-US" sz="900" dirty="0" err="1"/>
              <a:t>CSPro</a:t>
            </a:r>
            <a:r>
              <a:rPr lang="en-US" sz="900" dirty="0"/>
              <a:t>. </a:t>
            </a:r>
          </a:p>
          <a:p>
            <a:pPr marL="171450" indent="-171450">
              <a:buFont typeface="Arial" panose="020B0604020202020204" pitchFamily="34" charset="0"/>
              <a:buChar char="•"/>
            </a:pPr>
            <a:r>
              <a:rPr lang="en-US" sz="900" dirty="0"/>
              <a:t>For example, Q6800 is the last question in the section called “OUTPATIENT: INFECTIOUS AND COMMUNICABLE DISEASES“. After completing this question, the data collector is taken to the section complete screen, which gives them options for what they want to do next.</a:t>
            </a:r>
          </a:p>
          <a:p>
            <a:pPr marL="0" indent="0">
              <a:buFont typeface="Arial" panose="020B0604020202020204" pitchFamily="34" charset="0"/>
              <a:buNone/>
            </a:pPr>
            <a:endParaRPr 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50</a:t>
            </a:fld>
            <a:endParaRPr lang="en-US"/>
          </a:p>
        </p:txBody>
      </p:sp>
    </p:spTree>
    <p:extLst>
      <p:ext uri="{BB962C8B-B14F-4D97-AF65-F5344CB8AC3E}">
        <p14:creationId xmlns:p14="http://schemas.microsoft.com/office/powerpoint/2010/main" val="11752445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GB" sz="900" dirty="0"/>
              <a:t>We are going to review now the questions with “</a:t>
            </a:r>
            <a:r>
              <a:rPr lang="en-GB" sz="900" b="1" dirty="0"/>
              <a:t>COUNTRY ADAPT</a:t>
            </a:r>
            <a:r>
              <a:rPr lang="en-GB" sz="900" dirty="0"/>
              <a:t>” that </a:t>
            </a:r>
            <a:r>
              <a:rPr lang="en-GB" sz="900" b="1" dirty="0"/>
              <a:t>ALWAYS</a:t>
            </a:r>
            <a:r>
              <a:rPr lang="en-GB" sz="900" dirty="0"/>
              <a:t> need adaptation.</a:t>
            </a:r>
          </a:p>
          <a:p>
            <a:pPr marL="171450" indent="-171450" algn="just">
              <a:buFont typeface="Arial" panose="020B0604020202020204" pitchFamily="34" charset="0"/>
              <a:buChar char="•"/>
            </a:pPr>
            <a:r>
              <a:rPr lang="en-GB" sz="900" dirty="0"/>
              <a:t>The first place where you see this in the questionnaire is at the start, referring to </a:t>
            </a:r>
            <a:r>
              <a:rPr lang="en-GB" sz="900" b="1" dirty="0"/>
              <a:t>facility identifiers</a:t>
            </a:r>
            <a:r>
              <a:rPr lang="en-GB" sz="900" dirty="0"/>
              <a:t>.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The coding system is developed by the data manager and loaded into the </a:t>
            </a:r>
            <a:r>
              <a:rPr lang="en-US" sz="900" dirty="0" err="1"/>
              <a:t>CSPro</a:t>
            </a:r>
            <a:r>
              <a:rPr lang="en-US" sz="900" dirty="0"/>
              <a:t> tool, so data collectors do not need to enter this information.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dirty="0"/>
              <a:t>Instructions for the data manager are found in the data manager/CSPro guide.</a:t>
            </a:r>
            <a:endParaRPr lang="en-GB" sz="900" dirty="0"/>
          </a:p>
          <a:p>
            <a:pPr marL="0" indent="0">
              <a:buFont typeface="Arial" panose="020B0604020202020204" pitchFamily="34" charset="0"/>
              <a:buNone/>
            </a:pPr>
            <a:endParaRPr lang="en-US" alt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6</a:t>
            </a:fld>
            <a:endParaRPr lang="en-US"/>
          </a:p>
        </p:txBody>
      </p:sp>
    </p:spTree>
    <p:extLst>
      <p:ext uri="{BB962C8B-B14F-4D97-AF65-F5344CB8AC3E}">
        <p14:creationId xmlns:p14="http://schemas.microsoft.com/office/powerpoint/2010/main" val="16469723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just">
              <a:buFont typeface="Arial" panose="020B0604020202020204" pitchFamily="34" charset="0"/>
              <a:buChar char="•"/>
            </a:pPr>
            <a:r>
              <a:rPr lang="en-US" sz="900" dirty="0"/>
              <a:t>Other question that </a:t>
            </a:r>
            <a:r>
              <a:rPr lang="en-US" sz="900" b="1" dirty="0"/>
              <a:t>always</a:t>
            </a:r>
            <a:r>
              <a:rPr lang="en-US" sz="900" dirty="0"/>
              <a:t> need adaptation is the </a:t>
            </a:r>
            <a:r>
              <a:rPr lang="en-US" sz="900" b="1" dirty="0"/>
              <a:t>consent section</a:t>
            </a:r>
            <a:r>
              <a:rPr lang="en-US" sz="900" dirty="0"/>
              <a:t>.</a:t>
            </a:r>
          </a:p>
          <a:p>
            <a:pPr marL="171450" indent="-171450" algn="just">
              <a:buFont typeface="Arial" panose="020B0604020202020204" pitchFamily="34" charset="0"/>
              <a:buChar char="•"/>
            </a:pPr>
            <a:r>
              <a:rPr lang="en-US" sz="900" dirty="0"/>
              <a:t>The facility in-charge must always give consent for the data collection team to proceed with the survey.</a:t>
            </a:r>
          </a:p>
          <a:p>
            <a:pPr marL="171450" indent="-171450" algn="just">
              <a:buFont typeface="Arial" panose="020B0604020202020204" pitchFamily="34" charset="0"/>
              <a:buChar char="•"/>
            </a:pPr>
            <a:r>
              <a:rPr lang="en-US" sz="900" dirty="0"/>
              <a:t>If there is no consent, the team cannot proceed.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kern="1200" dirty="0">
                <a:solidFill>
                  <a:schemeClr val="tx1"/>
                </a:solidFill>
                <a:latin typeface="+mn-lt"/>
                <a:ea typeface="+mn-ea"/>
                <a:cs typeface="+mn-cs"/>
              </a:rPr>
              <a:t>The paper questionnaire has a place for the </a:t>
            </a:r>
            <a:r>
              <a:rPr lang="en-US" sz="900" kern="1200" dirty="0" err="1">
                <a:solidFill>
                  <a:schemeClr val="tx1"/>
                </a:solidFill>
                <a:latin typeface="+mn-lt"/>
                <a:ea typeface="+mn-ea"/>
                <a:cs typeface="+mn-cs"/>
              </a:rPr>
              <a:t>incharge</a:t>
            </a:r>
            <a:r>
              <a:rPr lang="en-US" sz="900" kern="1200" dirty="0">
                <a:solidFill>
                  <a:schemeClr val="tx1"/>
                </a:solidFill>
                <a:latin typeface="+mn-lt"/>
                <a:ea typeface="+mn-ea"/>
                <a:cs typeface="+mn-cs"/>
              </a:rPr>
              <a:t> to sign when giving consent.</a:t>
            </a:r>
          </a:p>
          <a:p>
            <a:pPr marL="171450" indent="-171450" algn="just" defTabSz="914400" rtl="0" eaLnBrk="1" latinLnBrk="0" hangingPunct="1">
              <a:buFont typeface="Arial" panose="020B0604020202020204" pitchFamily="34" charset="0"/>
              <a:buChar char="•"/>
            </a:pPr>
            <a:r>
              <a:rPr lang="en-US" sz="900" kern="1200" dirty="0">
                <a:solidFill>
                  <a:schemeClr val="tx1"/>
                </a:solidFill>
                <a:latin typeface="+mn-lt"/>
                <a:ea typeface="+mn-ea"/>
                <a:cs typeface="+mn-cs"/>
              </a:rPr>
              <a:t>In CSPro, a box is checked to say that consent was given – only one team member has the consent section assigned to them.</a:t>
            </a:r>
          </a:p>
          <a:p>
            <a:pPr marL="171450" indent="-171450" algn="just" defTabSz="914400" rtl="0" eaLnBrk="1" latinLnBrk="0" hangingPunct="1">
              <a:buFont typeface="Arial" panose="020B0604020202020204" pitchFamily="34" charset="0"/>
              <a:buChar char="•"/>
            </a:pPr>
            <a:r>
              <a:rPr lang="en-US" sz="900" kern="1200" dirty="0">
                <a:solidFill>
                  <a:schemeClr val="tx1"/>
                </a:solidFill>
                <a:latin typeface="+mn-lt"/>
                <a:ea typeface="+mn-ea"/>
                <a:cs typeface="+mn-cs"/>
              </a:rPr>
              <a:t>The country needs to decide whether, in addition to verbal consent, they want the in-charge to sign a paper consent form.</a:t>
            </a:r>
          </a:p>
          <a:p>
            <a:pPr marL="171450" indent="-171450" algn="just" defTabSz="914400" rtl="0" eaLnBrk="1" latinLnBrk="0" hangingPunct="1">
              <a:buFont typeface="Arial" panose="020B0604020202020204" pitchFamily="34" charset="0"/>
              <a:buChar char="•"/>
            </a:pPr>
            <a:r>
              <a:rPr lang="en-US" sz="900" kern="1200" dirty="0">
                <a:solidFill>
                  <a:schemeClr val="tx1"/>
                </a:solidFill>
                <a:latin typeface="+mn-lt"/>
                <a:ea typeface="+mn-ea"/>
                <a:cs typeface="+mn-cs"/>
              </a:rPr>
              <a:t>For adaptation:</a:t>
            </a:r>
          </a:p>
          <a:p>
            <a:pPr marL="628650" lvl="1" indent="-171450" algn="just" defTabSz="914400" rtl="0" eaLnBrk="1" latinLnBrk="0" hangingPunct="1">
              <a:buFont typeface="Arial" panose="020B0604020202020204" pitchFamily="34" charset="0"/>
              <a:buChar char="•"/>
            </a:pPr>
            <a:r>
              <a:rPr lang="en-US" sz="900" kern="1200" dirty="0">
                <a:solidFill>
                  <a:schemeClr val="tx1"/>
                </a:solidFill>
                <a:latin typeface="+mn-lt"/>
                <a:ea typeface="+mn-ea"/>
                <a:cs typeface="+mn-cs"/>
              </a:rPr>
              <a:t>Country needs to replace red font and other sections as needed.</a:t>
            </a:r>
          </a:p>
          <a:p>
            <a:pPr marL="171450" indent="-171450" algn="just" defTabSz="914400" rtl="0" eaLnBrk="1" latinLnBrk="0" hangingPunct="1">
              <a:buFont typeface="Arial" panose="020B0604020202020204" pitchFamily="34" charset="0"/>
              <a:buChar char="•"/>
            </a:pPr>
            <a:r>
              <a:rPr lang="en-US" sz="900" kern="1200" dirty="0">
                <a:solidFill>
                  <a:schemeClr val="tx1"/>
                </a:solidFill>
                <a:latin typeface="+mn-lt"/>
                <a:ea typeface="+mn-ea"/>
                <a:cs typeface="+mn-cs"/>
              </a:rPr>
              <a:t>Discussion around consent issues, e.g. </a:t>
            </a:r>
          </a:p>
          <a:p>
            <a:pPr marL="628650" marR="0" lvl="1"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900" kern="1200" dirty="0">
                <a:solidFill>
                  <a:schemeClr val="tx1"/>
                </a:solidFill>
                <a:latin typeface="+mn-lt"/>
                <a:ea typeface="+mn-ea"/>
                <a:cs typeface="+mn-cs"/>
              </a:rPr>
              <a:t>If not able to do today, but can return on a different day</a:t>
            </a:r>
          </a:p>
          <a:p>
            <a:pPr marL="628650" lvl="1" indent="-171450" algn="just" defTabSz="914400" rtl="0" eaLnBrk="1" latinLnBrk="0" hangingPunct="1">
              <a:buFont typeface="Arial" panose="020B0604020202020204" pitchFamily="34" charset="0"/>
              <a:buChar char="•"/>
            </a:pPr>
            <a:r>
              <a:rPr lang="en-US" sz="900" kern="1200" dirty="0">
                <a:solidFill>
                  <a:schemeClr val="tx1"/>
                </a:solidFill>
                <a:latin typeface="+mn-lt"/>
                <a:ea typeface="+mn-ea"/>
                <a:cs typeface="+mn-cs"/>
              </a:rPr>
              <a:t>MOH vs private facilities – do all facilities receive a notification memo from the MOH? Ask participants.</a:t>
            </a:r>
          </a:p>
          <a:p>
            <a:pPr marL="0" indent="0">
              <a:buFont typeface="Arial" panose="020B0604020202020204" pitchFamily="34" charset="0"/>
              <a:buNone/>
            </a:pPr>
            <a:endParaRPr lang="en-US" alt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7</a:t>
            </a:fld>
            <a:endParaRPr lang="en-US"/>
          </a:p>
        </p:txBody>
      </p:sp>
    </p:spTree>
    <p:extLst>
      <p:ext uri="{BB962C8B-B14F-4D97-AF65-F5344CB8AC3E}">
        <p14:creationId xmlns:p14="http://schemas.microsoft.com/office/powerpoint/2010/main" val="16709072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900" dirty="0"/>
              <a:t>Now we are going to review the questions with “</a:t>
            </a:r>
            <a:r>
              <a:rPr lang="en-GB" sz="900" b="1" dirty="0"/>
              <a:t>COUNTRY ADAPT</a:t>
            </a:r>
            <a:r>
              <a:rPr lang="en-GB" sz="900" dirty="0"/>
              <a:t>” that </a:t>
            </a:r>
            <a:r>
              <a:rPr lang="en-GB" sz="900" b="1" dirty="0"/>
              <a:t>COMMONLY</a:t>
            </a:r>
            <a:r>
              <a:rPr lang="en-GB" sz="900" dirty="0"/>
              <a:t> need adaptation.</a:t>
            </a:r>
          </a:p>
          <a:p>
            <a:pPr marL="171450" indent="-171450" algn="just">
              <a:buFont typeface="Arial" panose="020B0604020202020204" pitchFamily="34" charset="0"/>
              <a:buChar char="•"/>
            </a:pPr>
            <a:r>
              <a:rPr lang="en-US" sz="900" dirty="0"/>
              <a:t>These are the first 4 types on the slide. </a:t>
            </a:r>
          </a:p>
          <a:p>
            <a:pPr marL="171450" indent="-171450" algn="just">
              <a:buFont typeface="Arial" panose="020B0604020202020204" pitchFamily="34" charset="0"/>
              <a:buChar char="•"/>
            </a:pPr>
            <a:r>
              <a:rPr lang="en-US" sz="900" dirty="0"/>
              <a:t>Then there are various other COUNTRY ADAPT questions that may also need modification. </a:t>
            </a:r>
          </a:p>
          <a:p>
            <a:pPr marL="171450" indent="-171450" algn="just">
              <a:buFont typeface="Arial" panose="020B0604020202020204" pitchFamily="34" charset="0"/>
              <a:buChar char="•"/>
            </a:pPr>
            <a:r>
              <a:rPr lang="en-US" sz="900" dirty="0"/>
              <a:t>We will look at each of these types in more detail.</a:t>
            </a:r>
            <a:endParaRPr lang="en-GB" sz="900" dirty="0"/>
          </a:p>
          <a:p>
            <a:pPr marL="0" indent="0">
              <a:buFont typeface="Arial" panose="020B0604020202020204" pitchFamily="34" charset="0"/>
              <a:buNone/>
            </a:pPr>
            <a:endParaRPr lang="en-US" alt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8</a:t>
            </a:fld>
            <a:endParaRPr lang="en-US"/>
          </a:p>
        </p:txBody>
      </p:sp>
    </p:spTree>
    <p:extLst>
      <p:ext uri="{BB962C8B-B14F-4D97-AF65-F5344CB8AC3E}">
        <p14:creationId xmlns:p14="http://schemas.microsoft.com/office/powerpoint/2010/main" val="17544105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altLang="en-US" sz="900" dirty="0"/>
          </a:p>
        </p:txBody>
      </p:sp>
      <p:sp>
        <p:nvSpPr>
          <p:cNvPr id="4" name="Slide Number Placeholder 3"/>
          <p:cNvSpPr>
            <a:spLocks noGrp="1"/>
          </p:cNvSpPr>
          <p:nvPr>
            <p:ph type="sldNum" sz="quarter" idx="5"/>
          </p:nvPr>
        </p:nvSpPr>
        <p:spPr/>
        <p:txBody>
          <a:bodyPr/>
          <a:lstStyle/>
          <a:p>
            <a:fld id="{32416680-9B87-48DD-8F89-5DC997830C42}" type="slidenum">
              <a:rPr lang="en-US" smtClean="0"/>
              <a:t>9</a:t>
            </a:fld>
            <a:endParaRPr lang="en-US"/>
          </a:p>
        </p:txBody>
      </p:sp>
    </p:spTree>
    <p:extLst>
      <p:ext uri="{BB962C8B-B14F-4D97-AF65-F5344CB8AC3E}">
        <p14:creationId xmlns:p14="http://schemas.microsoft.com/office/powerpoint/2010/main" val="42856046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slide">
    <p:bg>
      <p:bgRef idx="1001">
        <a:schemeClr val="bg2"/>
      </p:bgRef>
    </p:bg>
    <p:spTree>
      <p:nvGrpSpPr>
        <p:cNvPr id="1" name=""/>
        <p:cNvGrpSpPr/>
        <p:nvPr/>
      </p:nvGrpSpPr>
      <p:grpSpPr>
        <a:xfrm>
          <a:off x="0" y="0"/>
          <a:ext cx="0" cy="0"/>
          <a:chOff x="0" y="0"/>
          <a:chExt cx="0" cy="0"/>
        </a:xfrm>
      </p:grpSpPr>
      <p:pic>
        <p:nvPicPr>
          <p:cNvPr id="3" name="Picture 2" descr="A picture containing drawing&#10;&#10;Description automatically generated">
            <a:extLst>
              <a:ext uri="{FF2B5EF4-FFF2-40B4-BE49-F238E27FC236}">
                <a16:creationId xmlns:a16="http://schemas.microsoft.com/office/drawing/2014/main" id="{565BC84F-7DB7-8145-8176-B79865AB0FB9}"/>
              </a:ext>
            </a:extLst>
          </p:cNvPr>
          <p:cNvPicPr>
            <a:picLocks noChangeAspect="1"/>
          </p:cNvPicPr>
          <p:nvPr userDrawn="1"/>
        </p:nvPicPr>
        <p:blipFill>
          <a:blip r:embed="rId2"/>
          <a:stretch>
            <a:fillRect/>
          </a:stretch>
        </p:blipFill>
        <p:spPr>
          <a:xfrm>
            <a:off x="550863" y="1331479"/>
            <a:ext cx="2849336" cy="876719"/>
          </a:xfrm>
          <a:prstGeom prst="rect">
            <a:avLst/>
          </a:prstGeom>
        </p:spPr>
      </p:pic>
      <p:sp>
        <p:nvSpPr>
          <p:cNvPr id="4" name="Text Placeholder 12">
            <a:extLst>
              <a:ext uri="{FF2B5EF4-FFF2-40B4-BE49-F238E27FC236}">
                <a16:creationId xmlns:a16="http://schemas.microsoft.com/office/drawing/2014/main" id="{2EBFA58B-1957-F941-8328-FF54A18CFE1C}"/>
              </a:ext>
            </a:extLst>
          </p:cNvPr>
          <p:cNvSpPr>
            <a:spLocks noGrp="1"/>
          </p:cNvSpPr>
          <p:nvPr>
            <p:ph type="body" sz="quarter" idx="11" hasCustomPrompt="1"/>
          </p:nvPr>
        </p:nvSpPr>
        <p:spPr>
          <a:xfrm>
            <a:off x="459462" y="2783794"/>
            <a:ext cx="10737350" cy="513126"/>
          </a:xfrm>
          <a:prstGeom prst="rect">
            <a:avLst/>
          </a:prstGeom>
        </p:spPr>
        <p:txBody>
          <a:bodyPr/>
          <a:lstStyle>
            <a:lvl1pPr marL="0" indent="0">
              <a:lnSpc>
                <a:spcPct val="100000"/>
              </a:lnSpc>
              <a:spcBef>
                <a:spcPts val="0"/>
              </a:spcBef>
              <a:buNone/>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title</a:t>
            </a:r>
            <a:endParaRPr lang="en-US"/>
          </a:p>
        </p:txBody>
      </p:sp>
      <p:sp>
        <p:nvSpPr>
          <p:cNvPr id="6" name="Text Placeholder 12">
            <a:extLst>
              <a:ext uri="{FF2B5EF4-FFF2-40B4-BE49-F238E27FC236}">
                <a16:creationId xmlns:a16="http://schemas.microsoft.com/office/drawing/2014/main" id="{EB6328AE-B700-634D-A221-A54E30D0B798}"/>
              </a:ext>
            </a:extLst>
          </p:cNvPr>
          <p:cNvSpPr>
            <a:spLocks noGrp="1"/>
          </p:cNvSpPr>
          <p:nvPr>
            <p:ph type="body" sz="quarter" idx="12" hasCustomPrompt="1"/>
          </p:nvPr>
        </p:nvSpPr>
        <p:spPr>
          <a:xfrm>
            <a:off x="459462" y="3322274"/>
            <a:ext cx="10737350" cy="513126"/>
          </a:xfrm>
          <a:prstGeom prst="rect">
            <a:avLst/>
          </a:prstGeom>
        </p:spPr>
        <p:txBody>
          <a:bodyPr/>
          <a:lstStyle>
            <a:lvl1pPr marL="0" indent="0">
              <a:lnSpc>
                <a:spcPct val="100000"/>
              </a:lnSpc>
              <a:spcBef>
                <a:spcPts val="0"/>
              </a:spcBef>
              <a:buNone/>
              <a:defRPr sz="2800" b="1">
                <a:solidFill>
                  <a:schemeClr val="accent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title</a:t>
            </a:r>
            <a:endParaRPr lang="en-US"/>
          </a:p>
        </p:txBody>
      </p:sp>
      <p:cxnSp>
        <p:nvCxnSpPr>
          <p:cNvPr id="7" name="Straight Arrow Connector 6">
            <a:extLst>
              <a:ext uri="{FF2B5EF4-FFF2-40B4-BE49-F238E27FC236}">
                <a16:creationId xmlns:a16="http://schemas.microsoft.com/office/drawing/2014/main" id="{1A673927-921E-8449-9AB2-61E2D1B6C5CC}"/>
              </a:ext>
            </a:extLst>
          </p:cNvPr>
          <p:cNvCxnSpPr>
            <a:cxnSpLocks/>
          </p:cNvCxnSpPr>
          <p:nvPr userDrawn="1"/>
        </p:nvCxnSpPr>
        <p:spPr>
          <a:xfrm>
            <a:off x="459462" y="2911644"/>
            <a:ext cx="0" cy="876584"/>
          </a:xfrm>
          <a:prstGeom prst="straightConnector1">
            <a:avLst/>
          </a:prstGeom>
          <a:ln w="12700"/>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460BC40E-909F-0147-AC79-A54D7AE696FD}"/>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Tree>
    <p:extLst>
      <p:ext uri="{BB962C8B-B14F-4D97-AF65-F5344CB8AC3E}">
        <p14:creationId xmlns:p14="http://schemas.microsoft.com/office/powerpoint/2010/main" val="585343149"/>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 line title - 1">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0150574-99B7-9C42-BBA2-126F875026C0}"/>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1" name="Text Placeholder 12">
            <a:extLst>
              <a:ext uri="{FF2B5EF4-FFF2-40B4-BE49-F238E27FC236}">
                <a16:creationId xmlns:a16="http://schemas.microsoft.com/office/drawing/2014/main" id="{EE1344E1-5993-2B49-9504-CA0DCEA9233D}"/>
              </a:ext>
            </a:extLst>
          </p:cNvPr>
          <p:cNvSpPr>
            <a:spLocks noGrp="1"/>
          </p:cNvSpPr>
          <p:nvPr>
            <p:ph type="body" sz="quarter" idx="11" hasCustomPrompt="1"/>
          </p:nvPr>
        </p:nvSpPr>
        <p:spPr>
          <a:xfrm>
            <a:off x="448854" y="417757"/>
            <a:ext cx="10737350" cy="1026047"/>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3 line title</a:t>
            </a:r>
          </a:p>
        </p:txBody>
      </p:sp>
      <p:sp>
        <p:nvSpPr>
          <p:cNvPr id="12" name="Text Placeholder 12">
            <a:extLst>
              <a:ext uri="{FF2B5EF4-FFF2-40B4-BE49-F238E27FC236}">
                <a16:creationId xmlns:a16="http://schemas.microsoft.com/office/drawing/2014/main" id="{44FF794A-34C7-CD41-B7CA-D3D9267BCAB0}"/>
              </a:ext>
            </a:extLst>
          </p:cNvPr>
          <p:cNvSpPr>
            <a:spLocks noGrp="1"/>
          </p:cNvSpPr>
          <p:nvPr>
            <p:ph type="body" sz="quarter" idx="12" hasCustomPrompt="1"/>
          </p:nvPr>
        </p:nvSpPr>
        <p:spPr>
          <a:xfrm>
            <a:off x="454507" y="1905829"/>
            <a:ext cx="2688743" cy="1162746"/>
          </a:xfrm>
          <a:prstGeom prst="rect">
            <a:avLst/>
          </a:prstGeom>
        </p:spPr>
        <p:txBody>
          <a:bodyPr/>
          <a:lstStyle>
            <a:lvl1pPr marL="0" indent="0">
              <a:lnSpc>
                <a:spcPct val="100000"/>
              </a:lnSpc>
              <a:spcBef>
                <a:spcPts val="0"/>
              </a:spcBef>
              <a:buNone/>
              <a:defRPr sz="1800" b="0" spc="20" baseline="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cxnSp>
        <p:nvCxnSpPr>
          <p:cNvPr id="14" name="Straight Arrow Connector 13">
            <a:extLst>
              <a:ext uri="{FF2B5EF4-FFF2-40B4-BE49-F238E27FC236}">
                <a16:creationId xmlns:a16="http://schemas.microsoft.com/office/drawing/2014/main" id="{A4D0F69E-0921-7141-9D95-14B115204F79}"/>
              </a:ext>
            </a:extLst>
          </p:cNvPr>
          <p:cNvCxnSpPr>
            <a:cxnSpLocks/>
          </p:cNvCxnSpPr>
          <p:nvPr userDrawn="1"/>
        </p:nvCxnSpPr>
        <p:spPr>
          <a:xfrm>
            <a:off x="433889" y="557150"/>
            <a:ext cx="0" cy="1109090"/>
          </a:xfrm>
          <a:prstGeom prst="straightConnector1">
            <a:avLst/>
          </a:prstGeom>
          <a:ln w="12700"/>
        </p:spPr>
        <p:style>
          <a:lnRef idx="1">
            <a:schemeClr val="accent1"/>
          </a:lnRef>
          <a:fillRef idx="0">
            <a:schemeClr val="accent1"/>
          </a:fillRef>
          <a:effectRef idx="0">
            <a:schemeClr val="accent1"/>
          </a:effectRef>
          <a:fontRef idx="minor">
            <a:schemeClr val="tx1"/>
          </a:fontRef>
        </p:style>
      </p:cxnSp>
      <p:sp>
        <p:nvSpPr>
          <p:cNvPr id="7" name="Text Placeholder 8">
            <a:extLst>
              <a:ext uri="{FF2B5EF4-FFF2-40B4-BE49-F238E27FC236}">
                <a16:creationId xmlns:a16="http://schemas.microsoft.com/office/drawing/2014/main" id="{B969980E-E040-724D-A998-A533D7C521BD}"/>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Tree>
    <p:extLst>
      <p:ext uri="{BB962C8B-B14F-4D97-AF65-F5344CB8AC3E}">
        <p14:creationId xmlns:p14="http://schemas.microsoft.com/office/powerpoint/2010/main" val="5955737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 line title - 1">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355BCAA-76DC-394A-B480-FA61872E7E15}"/>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3" name="Text Placeholder 12">
            <a:extLst>
              <a:ext uri="{FF2B5EF4-FFF2-40B4-BE49-F238E27FC236}">
                <a16:creationId xmlns:a16="http://schemas.microsoft.com/office/drawing/2014/main" id="{595B0D2B-96BB-FF49-843C-ED52B962BBE9}"/>
              </a:ext>
            </a:extLst>
          </p:cNvPr>
          <p:cNvSpPr>
            <a:spLocks noGrp="1"/>
          </p:cNvSpPr>
          <p:nvPr>
            <p:ph type="body" sz="quarter" idx="11" hasCustomPrompt="1"/>
          </p:nvPr>
        </p:nvSpPr>
        <p:spPr>
          <a:xfrm>
            <a:off x="448256" y="420960"/>
            <a:ext cx="3907751" cy="2493833"/>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5 line title</a:t>
            </a:r>
          </a:p>
          <a:p>
            <a:pPr lvl="0"/>
            <a:endParaRPr lang="en-US"/>
          </a:p>
        </p:txBody>
      </p:sp>
      <p:sp>
        <p:nvSpPr>
          <p:cNvPr id="42" name="Text Placeholder 12">
            <a:extLst>
              <a:ext uri="{FF2B5EF4-FFF2-40B4-BE49-F238E27FC236}">
                <a16:creationId xmlns:a16="http://schemas.microsoft.com/office/drawing/2014/main" id="{AE2846CB-02AE-D04C-A926-7EC70E8A62E1}"/>
              </a:ext>
            </a:extLst>
          </p:cNvPr>
          <p:cNvSpPr>
            <a:spLocks noGrp="1"/>
          </p:cNvSpPr>
          <p:nvPr>
            <p:ph type="body" sz="quarter" idx="12" hasCustomPrompt="1"/>
          </p:nvPr>
        </p:nvSpPr>
        <p:spPr>
          <a:xfrm>
            <a:off x="453079" y="3145700"/>
            <a:ext cx="2815725" cy="1162746"/>
          </a:xfrm>
          <a:prstGeom prst="rect">
            <a:avLst/>
          </a:prstGeom>
        </p:spPr>
        <p:txBody>
          <a:bodyPr/>
          <a:lstStyle>
            <a:lvl1pPr marL="0" indent="0">
              <a:lnSpc>
                <a:spcPct val="100000"/>
              </a:lnSpc>
              <a:spcBef>
                <a:spcPts val="0"/>
              </a:spcBef>
              <a:buNone/>
              <a:defRPr lang="en-US" sz="1800" b="0" kern="120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cxnSp>
        <p:nvCxnSpPr>
          <p:cNvPr id="10" name="Straight Arrow Connector 9">
            <a:extLst>
              <a:ext uri="{FF2B5EF4-FFF2-40B4-BE49-F238E27FC236}">
                <a16:creationId xmlns:a16="http://schemas.microsoft.com/office/drawing/2014/main" id="{1F160E6C-C049-414C-87D1-B181BF437818}"/>
              </a:ext>
            </a:extLst>
          </p:cNvPr>
          <p:cNvCxnSpPr>
            <a:cxnSpLocks/>
          </p:cNvCxnSpPr>
          <p:nvPr userDrawn="1"/>
        </p:nvCxnSpPr>
        <p:spPr>
          <a:xfrm>
            <a:off x="433291" y="554760"/>
            <a:ext cx="0" cy="2045482"/>
          </a:xfrm>
          <a:prstGeom prst="straightConnector1">
            <a:avLst/>
          </a:prstGeom>
          <a:ln w="12700"/>
        </p:spPr>
        <p:style>
          <a:lnRef idx="1">
            <a:schemeClr val="accent1"/>
          </a:lnRef>
          <a:fillRef idx="0">
            <a:schemeClr val="accent1"/>
          </a:fillRef>
          <a:effectRef idx="0">
            <a:schemeClr val="accent1"/>
          </a:effectRef>
          <a:fontRef idx="minor">
            <a:schemeClr val="tx1"/>
          </a:fontRef>
        </p:style>
      </p:cxnSp>
      <p:sp>
        <p:nvSpPr>
          <p:cNvPr id="8" name="Text Placeholder 8">
            <a:extLst>
              <a:ext uri="{FF2B5EF4-FFF2-40B4-BE49-F238E27FC236}">
                <a16:creationId xmlns:a16="http://schemas.microsoft.com/office/drawing/2014/main" id="{9036FA59-B04D-1E45-B033-AC4B9A1F6539}"/>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Tree>
    <p:extLst>
      <p:ext uri="{BB962C8B-B14F-4D97-AF65-F5344CB8AC3E}">
        <p14:creationId xmlns:p14="http://schemas.microsoft.com/office/powerpoint/2010/main" val="12565522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355BCAA-76DC-394A-B480-FA61872E7E15}"/>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3" name="Text Placeholder 12">
            <a:extLst>
              <a:ext uri="{FF2B5EF4-FFF2-40B4-BE49-F238E27FC236}">
                <a16:creationId xmlns:a16="http://schemas.microsoft.com/office/drawing/2014/main" id="{595B0D2B-96BB-FF49-843C-ED52B962BBE9}"/>
              </a:ext>
            </a:extLst>
          </p:cNvPr>
          <p:cNvSpPr>
            <a:spLocks noGrp="1"/>
          </p:cNvSpPr>
          <p:nvPr>
            <p:ph type="body" sz="quarter" idx="11" hasCustomPrompt="1"/>
          </p:nvPr>
        </p:nvSpPr>
        <p:spPr>
          <a:xfrm>
            <a:off x="444970" y="417757"/>
            <a:ext cx="3915544" cy="531557"/>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1 line title</a:t>
            </a:r>
            <a:endParaRPr lang="en-US"/>
          </a:p>
        </p:txBody>
      </p:sp>
      <p:cxnSp>
        <p:nvCxnSpPr>
          <p:cNvPr id="8" name="Straight Arrow Connector 7">
            <a:extLst>
              <a:ext uri="{FF2B5EF4-FFF2-40B4-BE49-F238E27FC236}">
                <a16:creationId xmlns:a16="http://schemas.microsoft.com/office/drawing/2014/main" id="{837E9978-810C-5E42-B2A9-D46BE2FA7A15}"/>
              </a:ext>
            </a:extLst>
          </p:cNvPr>
          <p:cNvCxnSpPr>
            <a:cxnSpLocks/>
          </p:cNvCxnSpPr>
          <p:nvPr userDrawn="1"/>
        </p:nvCxnSpPr>
        <p:spPr>
          <a:xfrm>
            <a:off x="433889" y="557150"/>
            <a:ext cx="0" cy="279780"/>
          </a:xfrm>
          <a:prstGeom prst="straightConnector1">
            <a:avLst/>
          </a:prstGeom>
          <a:ln w="12700"/>
        </p:spPr>
        <p:style>
          <a:lnRef idx="1">
            <a:schemeClr val="accent1"/>
          </a:lnRef>
          <a:fillRef idx="0">
            <a:schemeClr val="accent1"/>
          </a:fillRef>
          <a:effectRef idx="0">
            <a:schemeClr val="accent1"/>
          </a:effectRef>
          <a:fontRef idx="minor">
            <a:schemeClr val="tx1"/>
          </a:fontRef>
        </p:style>
      </p:cxnSp>
      <p:sp>
        <p:nvSpPr>
          <p:cNvPr id="10" name="Text Placeholder 12">
            <a:extLst>
              <a:ext uri="{FF2B5EF4-FFF2-40B4-BE49-F238E27FC236}">
                <a16:creationId xmlns:a16="http://schemas.microsoft.com/office/drawing/2014/main" id="{902F867C-A66E-5C48-862B-37D091C3351F}"/>
              </a:ext>
            </a:extLst>
          </p:cNvPr>
          <p:cNvSpPr>
            <a:spLocks noGrp="1"/>
          </p:cNvSpPr>
          <p:nvPr>
            <p:ph type="body" sz="quarter" idx="12" hasCustomPrompt="1"/>
          </p:nvPr>
        </p:nvSpPr>
        <p:spPr>
          <a:xfrm>
            <a:off x="454208" y="1100913"/>
            <a:ext cx="3895225" cy="1162746"/>
          </a:xfrm>
          <a:prstGeom prst="rect">
            <a:avLst/>
          </a:prstGeom>
        </p:spPr>
        <p:txBody>
          <a:bodyPr/>
          <a:lstStyle>
            <a:lvl1pPr marL="0" indent="0">
              <a:lnSpc>
                <a:spcPct val="100000"/>
              </a:lnSpc>
              <a:spcBef>
                <a:spcPts val="0"/>
              </a:spcBef>
              <a:buNone/>
              <a:defRPr sz="1800" b="0" spc="20" baseline="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12" name="Oval 11">
            <a:extLst>
              <a:ext uri="{FF2B5EF4-FFF2-40B4-BE49-F238E27FC236}">
                <a16:creationId xmlns:a16="http://schemas.microsoft.com/office/drawing/2014/main" id="{13C9BF78-E0C1-D34D-A6AF-FA50A3B98573}"/>
              </a:ext>
            </a:extLst>
          </p:cNvPr>
          <p:cNvSpPr/>
          <p:nvPr userDrawn="1"/>
        </p:nvSpPr>
        <p:spPr>
          <a:xfrm>
            <a:off x="5625297" y="302646"/>
            <a:ext cx="2753176" cy="2753176"/>
          </a:xfrm>
          <a:prstGeom prst="ellipse">
            <a:avLst/>
          </a:prstGeom>
          <a:solidFill>
            <a:schemeClr val="accent2">
              <a:alpha val="2470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latin typeface="Arial" panose="020B0604020202020204" pitchFamily="34" charset="0"/>
              <a:cs typeface="Arial" panose="020B0604020202020204" pitchFamily="34" charset="0"/>
            </a:endParaRPr>
          </a:p>
        </p:txBody>
      </p:sp>
      <p:sp>
        <p:nvSpPr>
          <p:cNvPr id="14" name="Oval 13">
            <a:extLst>
              <a:ext uri="{FF2B5EF4-FFF2-40B4-BE49-F238E27FC236}">
                <a16:creationId xmlns:a16="http://schemas.microsoft.com/office/drawing/2014/main" id="{8BD16462-770E-424E-B8BB-0E6DC6430ED9}"/>
              </a:ext>
            </a:extLst>
          </p:cNvPr>
          <p:cNvSpPr/>
          <p:nvPr userDrawn="1"/>
        </p:nvSpPr>
        <p:spPr>
          <a:xfrm>
            <a:off x="6526037" y="855190"/>
            <a:ext cx="4978076" cy="497807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err="1">
              <a:latin typeface="Arial" panose="020B0604020202020204" pitchFamily="34" charset="0"/>
              <a:cs typeface="Arial" panose="020B0604020202020204" pitchFamily="34" charset="0"/>
            </a:endParaRPr>
          </a:p>
        </p:txBody>
      </p:sp>
      <p:sp>
        <p:nvSpPr>
          <p:cNvPr id="17" name="Picture Placeholder 3">
            <a:extLst>
              <a:ext uri="{FF2B5EF4-FFF2-40B4-BE49-F238E27FC236}">
                <a16:creationId xmlns:a16="http://schemas.microsoft.com/office/drawing/2014/main" id="{8941274A-DDBC-654A-BEB9-7FA80C2EF7BB}"/>
              </a:ext>
            </a:extLst>
          </p:cNvPr>
          <p:cNvSpPr>
            <a:spLocks noGrp="1"/>
          </p:cNvSpPr>
          <p:nvPr>
            <p:ph type="pic" sz="quarter" idx="26" hasCustomPrompt="1"/>
          </p:nvPr>
        </p:nvSpPr>
        <p:spPr>
          <a:xfrm>
            <a:off x="6617352" y="946505"/>
            <a:ext cx="4795447" cy="4795447"/>
          </a:xfrm>
          <a:prstGeom prst="ellipse">
            <a:avLst/>
          </a:prstGeom>
          <a:solidFill>
            <a:srgbClr val="008DCA"/>
          </a:solidFill>
        </p:spPr>
        <p:txBody>
          <a:bodyPr anchor="ctr"/>
          <a:lstStyle>
            <a:lvl1pPr marL="0" indent="0" algn="ctr">
              <a:buNone/>
              <a:defRPr lang="en-US" dirty="0">
                <a:solidFill>
                  <a:schemeClr val="bg1"/>
                </a:solidFill>
              </a:defRPr>
            </a:lvl1pPr>
          </a:lstStyle>
          <a:p>
            <a:r>
              <a:rPr lang="en-US"/>
              <a:t>Image from </a:t>
            </a:r>
          </a:p>
          <a:p>
            <a:r>
              <a:rPr lang="en-US"/>
              <a:t>Portrait folder</a:t>
            </a:r>
          </a:p>
        </p:txBody>
      </p:sp>
      <p:sp>
        <p:nvSpPr>
          <p:cNvPr id="11" name="Text Placeholder 8">
            <a:extLst>
              <a:ext uri="{FF2B5EF4-FFF2-40B4-BE49-F238E27FC236}">
                <a16:creationId xmlns:a16="http://schemas.microsoft.com/office/drawing/2014/main" id="{D782948B-9D9C-EE42-B6DE-6DAC72360286}"/>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Tree>
    <p:extLst>
      <p:ext uri="{BB962C8B-B14F-4D97-AF65-F5344CB8AC3E}">
        <p14:creationId xmlns:p14="http://schemas.microsoft.com/office/powerpoint/2010/main" val="2485643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 1">
    <p:spTree>
      <p:nvGrpSpPr>
        <p:cNvPr id="1" name=""/>
        <p:cNvGrpSpPr/>
        <p:nvPr/>
      </p:nvGrpSpPr>
      <p:grpSpPr>
        <a:xfrm>
          <a:off x="0" y="0"/>
          <a:ext cx="0" cy="0"/>
          <a:chOff x="0" y="0"/>
          <a:chExt cx="0" cy="0"/>
        </a:xfrm>
      </p:grpSpPr>
      <p:sp>
        <p:nvSpPr>
          <p:cNvPr id="17" name="Oval 16">
            <a:extLst>
              <a:ext uri="{FF2B5EF4-FFF2-40B4-BE49-F238E27FC236}">
                <a16:creationId xmlns:a16="http://schemas.microsoft.com/office/drawing/2014/main" id="{3182F51D-2F25-0049-B16C-CDD346F2828A}"/>
              </a:ext>
            </a:extLst>
          </p:cNvPr>
          <p:cNvSpPr/>
          <p:nvPr userDrawn="1"/>
        </p:nvSpPr>
        <p:spPr>
          <a:xfrm>
            <a:off x="2439778" y="1665288"/>
            <a:ext cx="5836735" cy="5836735"/>
          </a:xfrm>
          <a:prstGeom prst="ellipse">
            <a:avLst/>
          </a:prstGeom>
          <a:solidFill>
            <a:schemeClr val="accent2">
              <a:alpha val="2470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rial" panose="020B0604020202020204" pitchFamily="34" charset="0"/>
              <a:cs typeface="Arial" panose="020B0604020202020204" pitchFamily="34" charset="0"/>
            </a:endParaRPr>
          </a:p>
        </p:txBody>
      </p:sp>
      <p:sp>
        <p:nvSpPr>
          <p:cNvPr id="18" name="Picture Placeholder 3">
            <a:extLst>
              <a:ext uri="{FF2B5EF4-FFF2-40B4-BE49-F238E27FC236}">
                <a16:creationId xmlns:a16="http://schemas.microsoft.com/office/drawing/2014/main" id="{C1421038-EBD4-9944-8F9A-C59723B6DA1C}"/>
              </a:ext>
            </a:extLst>
          </p:cNvPr>
          <p:cNvSpPr>
            <a:spLocks noGrp="1"/>
          </p:cNvSpPr>
          <p:nvPr>
            <p:ph type="pic" sz="quarter" idx="26" hasCustomPrompt="1"/>
          </p:nvPr>
        </p:nvSpPr>
        <p:spPr>
          <a:xfrm>
            <a:off x="-1643985" y="-757121"/>
            <a:ext cx="6794938" cy="6794938"/>
          </a:xfrm>
          <a:prstGeom prst="ellipse">
            <a:avLst/>
          </a:prstGeom>
          <a:solidFill>
            <a:srgbClr val="008DCA"/>
          </a:solidFill>
        </p:spPr>
        <p:txBody>
          <a:bodyPr anchor="ctr"/>
          <a:lstStyle>
            <a:lvl1pPr marL="0" indent="0" algn="ctr">
              <a:buNone/>
              <a:defRPr lang="en-US" dirty="0">
                <a:solidFill>
                  <a:schemeClr val="bg1"/>
                </a:solidFill>
              </a:defRPr>
            </a:lvl1pPr>
          </a:lstStyle>
          <a:p>
            <a:r>
              <a:rPr lang="en-US"/>
              <a:t>Image from </a:t>
            </a:r>
          </a:p>
          <a:p>
            <a:r>
              <a:rPr lang="en-US"/>
              <a:t>Portrait folder</a:t>
            </a:r>
          </a:p>
        </p:txBody>
      </p:sp>
      <p:sp>
        <p:nvSpPr>
          <p:cNvPr id="7" name="Rectangle 6">
            <a:extLst>
              <a:ext uri="{FF2B5EF4-FFF2-40B4-BE49-F238E27FC236}">
                <a16:creationId xmlns:a16="http://schemas.microsoft.com/office/drawing/2014/main" id="{B355BCAA-76DC-394A-B480-FA61872E7E15}"/>
              </a:ext>
            </a:extLst>
          </p:cNvPr>
          <p:cNvSpPr/>
          <p:nvPr userDrawn="1"/>
        </p:nvSpPr>
        <p:spPr>
          <a:xfrm rot="5400000">
            <a:off x="8488657" y="3152481"/>
            <a:ext cx="6858002" cy="5530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3" name="Text Placeholder 12">
            <a:extLst>
              <a:ext uri="{FF2B5EF4-FFF2-40B4-BE49-F238E27FC236}">
                <a16:creationId xmlns:a16="http://schemas.microsoft.com/office/drawing/2014/main" id="{595B0D2B-96BB-FF49-843C-ED52B962BBE9}"/>
              </a:ext>
            </a:extLst>
          </p:cNvPr>
          <p:cNvSpPr>
            <a:spLocks noGrp="1"/>
          </p:cNvSpPr>
          <p:nvPr>
            <p:ph type="body" sz="quarter" idx="11" hasCustomPrompt="1"/>
          </p:nvPr>
        </p:nvSpPr>
        <p:spPr>
          <a:xfrm>
            <a:off x="5938394" y="425070"/>
            <a:ext cx="5157977" cy="1026047"/>
          </a:xfrm>
          <a:prstGeom prst="rect">
            <a:avLst/>
          </a:prstGeom>
        </p:spPr>
        <p:txBody>
          <a:bodyPr/>
          <a:lstStyle>
            <a:lvl1pPr marL="0" marR="0" indent="0" algn="l" defTabSz="914400" rtl="0" eaLnBrk="1" fontAlgn="auto" latinLnBrk="0" hangingPunct="1">
              <a:lnSpc>
                <a:spcPts val="3560"/>
              </a:lnSpc>
              <a:spcBef>
                <a:spcPts val="0"/>
              </a:spcBef>
              <a:spcAft>
                <a:spcPts val="0"/>
              </a:spcAft>
              <a:buClrTx/>
              <a:buSzTx/>
              <a:buFont typeface="Arial" panose="020B0604020202020204" pitchFamily="34" charset="0"/>
              <a:buNone/>
              <a:tabLst/>
              <a:defRPr sz="2800" b="1" spc="30" baseline="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quote</a:t>
            </a:r>
            <a:endParaRPr lang="en-US"/>
          </a:p>
        </p:txBody>
      </p:sp>
      <p:sp>
        <p:nvSpPr>
          <p:cNvPr id="14" name="Text Placeholder 12">
            <a:extLst>
              <a:ext uri="{FF2B5EF4-FFF2-40B4-BE49-F238E27FC236}">
                <a16:creationId xmlns:a16="http://schemas.microsoft.com/office/drawing/2014/main" id="{C8047B89-3126-6C47-9D3C-60835CC8A3E1}"/>
              </a:ext>
            </a:extLst>
          </p:cNvPr>
          <p:cNvSpPr>
            <a:spLocks noGrp="1"/>
          </p:cNvSpPr>
          <p:nvPr>
            <p:ph type="body" sz="quarter" idx="12" hasCustomPrompt="1"/>
          </p:nvPr>
        </p:nvSpPr>
        <p:spPr>
          <a:xfrm>
            <a:off x="5938394" y="5540041"/>
            <a:ext cx="2111774" cy="1026046"/>
          </a:xfrm>
          <a:prstGeom prst="rect">
            <a:avLst/>
          </a:prstGeom>
        </p:spPr>
        <p:txBody>
          <a:bodyPr/>
          <a:lstStyle>
            <a:lvl1pPr marL="0" indent="0">
              <a:lnSpc>
                <a:spcPts val="2000"/>
              </a:lnSpc>
              <a:spcBef>
                <a:spcPts val="0"/>
              </a:spcBef>
              <a:buNone/>
              <a:defRPr sz="1500" b="0" spc="20" baseline="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Name</a:t>
            </a:r>
          </a:p>
          <a:p>
            <a:pPr lvl="0"/>
            <a:r>
              <a:rPr lang="en-US"/>
              <a:t>Place</a:t>
            </a:r>
          </a:p>
          <a:p>
            <a:pPr lvl="0"/>
            <a:r>
              <a:rPr lang="en-US"/>
              <a:t>Date</a:t>
            </a:r>
          </a:p>
        </p:txBody>
      </p:sp>
      <p:cxnSp>
        <p:nvCxnSpPr>
          <p:cNvPr id="8" name="Straight Arrow Connector 7">
            <a:extLst>
              <a:ext uri="{FF2B5EF4-FFF2-40B4-BE49-F238E27FC236}">
                <a16:creationId xmlns:a16="http://schemas.microsoft.com/office/drawing/2014/main" id="{837E9978-810C-5E42-B2A9-D46BE2FA7A15}"/>
              </a:ext>
            </a:extLst>
          </p:cNvPr>
          <p:cNvCxnSpPr>
            <a:cxnSpLocks/>
          </p:cNvCxnSpPr>
          <p:nvPr userDrawn="1"/>
        </p:nvCxnSpPr>
        <p:spPr>
          <a:xfrm>
            <a:off x="5579002" y="1196975"/>
            <a:ext cx="0" cy="5076825"/>
          </a:xfrm>
          <a:prstGeom prst="straightConnector1">
            <a:avLst/>
          </a:prstGeom>
          <a:ln w="12700"/>
        </p:spPr>
        <p:style>
          <a:lnRef idx="1">
            <a:schemeClr val="accent1"/>
          </a:lnRef>
          <a:fillRef idx="0">
            <a:schemeClr val="accent1"/>
          </a:fillRef>
          <a:effectRef idx="0">
            <a:schemeClr val="accent1"/>
          </a:effectRef>
          <a:fontRef idx="minor">
            <a:schemeClr val="tx1"/>
          </a:fontRef>
        </p:style>
      </p:cxnSp>
      <p:pic>
        <p:nvPicPr>
          <p:cNvPr id="21" name="Graphic 20">
            <a:extLst>
              <a:ext uri="{FF2B5EF4-FFF2-40B4-BE49-F238E27FC236}">
                <a16:creationId xmlns:a16="http://schemas.microsoft.com/office/drawing/2014/main" id="{BBB6D524-2E88-0943-A73F-BF0927F04E9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358146" y="542668"/>
            <a:ext cx="420240" cy="363258"/>
          </a:xfrm>
          <a:prstGeom prst="rect">
            <a:avLst/>
          </a:prstGeom>
        </p:spPr>
      </p:pic>
      <p:sp>
        <p:nvSpPr>
          <p:cNvPr id="9" name="Oval 8">
            <a:extLst>
              <a:ext uri="{FF2B5EF4-FFF2-40B4-BE49-F238E27FC236}">
                <a16:creationId xmlns:a16="http://schemas.microsoft.com/office/drawing/2014/main" id="{74666660-689D-7846-9F17-35A33EC1DCF9}"/>
              </a:ext>
            </a:extLst>
          </p:cNvPr>
          <p:cNvSpPr/>
          <p:nvPr userDrawn="1"/>
        </p:nvSpPr>
        <p:spPr>
          <a:xfrm>
            <a:off x="-1751733" y="-847151"/>
            <a:ext cx="6993341" cy="6993341"/>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err="1">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55342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355BCAA-76DC-394A-B480-FA61872E7E15}"/>
              </a:ext>
            </a:extLst>
          </p:cNvPr>
          <p:cNvSpPr/>
          <p:nvPr userDrawn="1"/>
        </p:nvSpPr>
        <p:spPr>
          <a:xfrm rot="5400000">
            <a:off x="-3155580" y="3151559"/>
            <a:ext cx="6858002" cy="5548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2" name="Oval 11">
            <a:extLst>
              <a:ext uri="{FF2B5EF4-FFF2-40B4-BE49-F238E27FC236}">
                <a16:creationId xmlns:a16="http://schemas.microsoft.com/office/drawing/2014/main" id="{13C9BF78-E0C1-D34D-A6AF-FA50A3B98573}"/>
              </a:ext>
            </a:extLst>
          </p:cNvPr>
          <p:cNvSpPr/>
          <p:nvPr userDrawn="1"/>
        </p:nvSpPr>
        <p:spPr>
          <a:xfrm>
            <a:off x="4138012" y="-2461351"/>
            <a:ext cx="5383321" cy="5383321"/>
          </a:xfrm>
          <a:prstGeom prst="ellipse">
            <a:avLst/>
          </a:prstGeom>
          <a:solidFill>
            <a:schemeClr val="accent2">
              <a:alpha val="2470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latin typeface="Arial" panose="020B0604020202020204" pitchFamily="34" charset="0"/>
              <a:cs typeface="Arial" panose="020B0604020202020204" pitchFamily="34" charset="0"/>
            </a:endParaRPr>
          </a:p>
        </p:txBody>
      </p:sp>
      <p:sp>
        <p:nvSpPr>
          <p:cNvPr id="14" name="Oval 13">
            <a:extLst>
              <a:ext uri="{FF2B5EF4-FFF2-40B4-BE49-F238E27FC236}">
                <a16:creationId xmlns:a16="http://schemas.microsoft.com/office/drawing/2014/main" id="{8BD16462-770E-424E-B8BB-0E6DC6430ED9}"/>
              </a:ext>
            </a:extLst>
          </p:cNvPr>
          <p:cNvSpPr/>
          <p:nvPr userDrawn="1"/>
        </p:nvSpPr>
        <p:spPr>
          <a:xfrm>
            <a:off x="6096000" y="768160"/>
            <a:ext cx="7264072" cy="7264072"/>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err="1">
              <a:latin typeface="Arial" panose="020B0604020202020204" pitchFamily="34" charset="0"/>
              <a:cs typeface="Arial" panose="020B0604020202020204" pitchFamily="34" charset="0"/>
            </a:endParaRPr>
          </a:p>
        </p:txBody>
      </p:sp>
      <p:sp>
        <p:nvSpPr>
          <p:cNvPr id="17" name="Picture Placeholder 3">
            <a:extLst>
              <a:ext uri="{FF2B5EF4-FFF2-40B4-BE49-F238E27FC236}">
                <a16:creationId xmlns:a16="http://schemas.microsoft.com/office/drawing/2014/main" id="{8941274A-DDBC-654A-BEB9-7FA80C2EF7BB}"/>
              </a:ext>
            </a:extLst>
          </p:cNvPr>
          <p:cNvSpPr>
            <a:spLocks noGrp="1"/>
          </p:cNvSpPr>
          <p:nvPr>
            <p:ph type="pic" sz="quarter" idx="26" hasCustomPrompt="1"/>
          </p:nvPr>
        </p:nvSpPr>
        <p:spPr>
          <a:xfrm>
            <a:off x="6197036" y="869196"/>
            <a:ext cx="7062001" cy="7062001"/>
          </a:xfrm>
          <a:prstGeom prst="ellipse">
            <a:avLst/>
          </a:prstGeom>
          <a:solidFill>
            <a:srgbClr val="008DCA"/>
          </a:solidFill>
        </p:spPr>
        <p:txBody>
          <a:bodyPr anchor="ctr"/>
          <a:lstStyle>
            <a:lvl1pPr marL="0" indent="0" algn="ctr">
              <a:buNone/>
              <a:defRPr lang="en-US" dirty="0">
                <a:solidFill>
                  <a:schemeClr val="bg1"/>
                </a:solidFill>
              </a:defRPr>
            </a:lvl1pPr>
          </a:lstStyle>
          <a:p>
            <a:r>
              <a:rPr lang="en-US"/>
              <a:t>Image from </a:t>
            </a:r>
          </a:p>
          <a:p>
            <a:r>
              <a:rPr lang="en-US"/>
              <a:t>Portrait folder</a:t>
            </a:r>
          </a:p>
        </p:txBody>
      </p:sp>
      <p:sp>
        <p:nvSpPr>
          <p:cNvPr id="19" name="Text Placeholder 12">
            <a:extLst>
              <a:ext uri="{FF2B5EF4-FFF2-40B4-BE49-F238E27FC236}">
                <a16:creationId xmlns:a16="http://schemas.microsoft.com/office/drawing/2014/main" id="{98083BA4-5A2D-0C4D-AC5E-AB19E4F73290}"/>
              </a:ext>
            </a:extLst>
          </p:cNvPr>
          <p:cNvSpPr>
            <a:spLocks noGrp="1"/>
          </p:cNvSpPr>
          <p:nvPr>
            <p:ph type="body" sz="quarter" idx="11" hasCustomPrompt="1"/>
          </p:nvPr>
        </p:nvSpPr>
        <p:spPr>
          <a:xfrm>
            <a:off x="2078233" y="420240"/>
            <a:ext cx="3893626" cy="4512690"/>
          </a:xfrm>
          <a:prstGeom prst="rect">
            <a:avLst/>
          </a:prstGeom>
        </p:spPr>
        <p:txBody>
          <a:bodyPr/>
          <a:lstStyle>
            <a:lvl1pPr marL="0" marR="0" indent="0" algn="l" defTabSz="914400" rtl="0" eaLnBrk="1" fontAlgn="auto" latinLnBrk="0" hangingPunct="1">
              <a:lnSpc>
                <a:spcPts val="3560"/>
              </a:lnSpc>
              <a:spcBef>
                <a:spcPts val="0"/>
              </a:spcBef>
              <a:spcAft>
                <a:spcPts val="0"/>
              </a:spcAft>
              <a:buClrTx/>
              <a:buSzTx/>
              <a:buFont typeface="Arial" panose="020B0604020202020204" pitchFamily="34" charset="0"/>
              <a:buNone/>
              <a:tabLst/>
              <a:defRPr sz="2800" b="1" spc="30" baseline="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r>
              <a:rPr lang="en-GB"/>
              <a:t>Click to edit pull quote</a:t>
            </a:r>
          </a:p>
        </p:txBody>
      </p:sp>
      <p:cxnSp>
        <p:nvCxnSpPr>
          <p:cNvPr id="20" name="Straight Arrow Connector 19">
            <a:extLst>
              <a:ext uri="{FF2B5EF4-FFF2-40B4-BE49-F238E27FC236}">
                <a16:creationId xmlns:a16="http://schemas.microsoft.com/office/drawing/2014/main" id="{9B5DBD22-8D90-BD48-9249-CECA6ADBDF42}"/>
              </a:ext>
            </a:extLst>
          </p:cNvPr>
          <p:cNvCxnSpPr>
            <a:cxnSpLocks/>
          </p:cNvCxnSpPr>
          <p:nvPr userDrawn="1"/>
        </p:nvCxnSpPr>
        <p:spPr>
          <a:xfrm>
            <a:off x="1739160" y="1212893"/>
            <a:ext cx="0" cy="5060907"/>
          </a:xfrm>
          <a:prstGeom prst="straightConnector1">
            <a:avLst/>
          </a:prstGeom>
          <a:ln w="12700"/>
        </p:spPr>
        <p:style>
          <a:lnRef idx="1">
            <a:schemeClr val="accent1"/>
          </a:lnRef>
          <a:fillRef idx="0">
            <a:schemeClr val="accent1"/>
          </a:fillRef>
          <a:effectRef idx="0">
            <a:schemeClr val="accent1"/>
          </a:effectRef>
          <a:fontRef idx="minor">
            <a:schemeClr val="tx1"/>
          </a:fontRef>
        </p:style>
      </p:cxnSp>
      <p:pic>
        <p:nvPicPr>
          <p:cNvPr id="21" name="Graphic 20">
            <a:extLst>
              <a:ext uri="{FF2B5EF4-FFF2-40B4-BE49-F238E27FC236}">
                <a16:creationId xmlns:a16="http://schemas.microsoft.com/office/drawing/2014/main" id="{5BCDDE35-0E29-8042-A47F-55F1D9C4702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518304" y="552828"/>
            <a:ext cx="420240" cy="363258"/>
          </a:xfrm>
          <a:prstGeom prst="rect">
            <a:avLst/>
          </a:prstGeom>
        </p:spPr>
      </p:pic>
    </p:spTree>
    <p:extLst>
      <p:ext uri="{BB962C8B-B14F-4D97-AF65-F5344CB8AC3E}">
        <p14:creationId xmlns:p14="http://schemas.microsoft.com/office/powerpoint/2010/main" val="23029401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con title - 1">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235EAD9-3212-8044-8439-79021BBA566E}"/>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1" name="Picture Placeholder 1">
            <a:extLst>
              <a:ext uri="{FF2B5EF4-FFF2-40B4-BE49-F238E27FC236}">
                <a16:creationId xmlns:a16="http://schemas.microsoft.com/office/drawing/2014/main" id="{A962A4C0-9818-1E44-8E49-B4C420001F90}"/>
              </a:ext>
            </a:extLst>
          </p:cNvPr>
          <p:cNvSpPr>
            <a:spLocks noGrp="1"/>
          </p:cNvSpPr>
          <p:nvPr>
            <p:ph type="pic" sz="quarter" idx="13" hasCustomPrompt="1"/>
          </p:nvPr>
        </p:nvSpPr>
        <p:spPr>
          <a:xfrm>
            <a:off x="550863" y="378626"/>
            <a:ext cx="974296" cy="974296"/>
          </a:xfrm>
          <a:prstGeom prst="rect">
            <a:avLst/>
          </a:prstGeom>
        </p:spPr>
        <p:txBody>
          <a:bodyPr anchor="ctr"/>
          <a:lstStyle>
            <a:lvl1pPr marL="0" indent="0" algn="ctr">
              <a:buNone/>
              <a:defRPr sz="1800"/>
            </a:lvl1pPr>
          </a:lstStyle>
          <a:p>
            <a:r>
              <a:rPr lang="en-US"/>
              <a:t>ICON</a:t>
            </a:r>
          </a:p>
        </p:txBody>
      </p:sp>
      <p:sp>
        <p:nvSpPr>
          <p:cNvPr id="14" name="Text Placeholder 12">
            <a:extLst>
              <a:ext uri="{FF2B5EF4-FFF2-40B4-BE49-F238E27FC236}">
                <a16:creationId xmlns:a16="http://schemas.microsoft.com/office/drawing/2014/main" id="{1908F508-6D8D-3346-B98B-54B679B28373}"/>
              </a:ext>
            </a:extLst>
          </p:cNvPr>
          <p:cNvSpPr>
            <a:spLocks noGrp="1"/>
          </p:cNvSpPr>
          <p:nvPr>
            <p:ph type="body" sz="quarter" idx="11" hasCustomPrompt="1"/>
          </p:nvPr>
        </p:nvSpPr>
        <p:spPr>
          <a:xfrm>
            <a:off x="1856795" y="416764"/>
            <a:ext cx="9828438" cy="503965"/>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1 line title</a:t>
            </a:r>
          </a:p>
        </p:txBody>
      </p:sp>
      <p:sp>
        <p:nvSpPr>
          <p:cNvPr id="15" name="Text Placeholder 12">
            <a:extLst>
              <a:ext uri="{FF2B5EF4-FFF2-40B4-BE49-F238E27FC236}">
                <a16:creationId xmlns:a16="http://schemas.microsoft.com/office/drawing/2014/main" id="{4D8704E9-26D7-3042-8490-8566E4CEF746}"/>
              </a:ext>
            </a:extLst>
          </p:cNvPr>
          <p:cNvSpPr>
            <a:spLocks noGrp="1"/>
          </p:cNvSpPr>
          <p:nvPr>
            <p:ph type="body" sz="quarter" idx="14" hasCustomPrompt="1"/>
          </p:nvPr>
        </p:nvSpPr>
        <p:spPr>
          <a:xfrm>
            <a:off x="1856106" y="1095793"/>
            <a:ext cx="9785032" cy="503965"/>
          </a:xfrm>
          <a:prstGeom prst="rect">
            <a:avLst/>
          </a:prstGeom>
        </p:spPr>
        <p:txBody>
          <a:bodyPr/>
          <a:lstStyle>
            <a:lvl1pPr marL="0" indent="0">
              <a:lnSpc>
                <a:spcPct val="100000"/>
              </a:lnSpc>
              <a:spcBef>
                <a:spcPts val="0"/>
              </a:spcBef>
              <a:buClr>
                <a:schemeClr val="accent1"/>
              </a:buClr>
              <a:buFontTx/>
              <a:buNone/>
              <a:defRPr lang="en-US" sz="1800" b="0" kern="120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7" name="Text Placeholder 8">
            <a:extLst>
              <a:ext uri="{FF2B5EF4-FFF2-40B4-BE49-F238E27FC236}">
                <a16:creationId xmlns:a16="http://schemas.microsoft.com/office/drawing/2014/main" id="{A31A281F-3EB3-7441-9CDD-DE4A2FA0A34A}"/>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Tree>
    <p:extLst>
      <p:ext uri="{BB962C8B-B14F-4D97-AF65-F5344CB8AC3E}">
        <p14:creationId xmlns:p14="http://schemas.microsoft.com/office/powerpoint/2010/main" val="14249128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con title -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355BCAA-76DC-394A-B480-FA61872E7E15}"/>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3" name="Text Placeholder 12">
            <a:extLst>
              <a:ext uri="{FF2B5EF4-FFF2-40B4-BE49-F238E27FC236}">
                <a16:creationId xmlns:a16="http://schemas.microsoft.com/office/drawing/2014/main" id="{595B0D2B-96BB-FF49-843C-ED52B962BBE9}"/>
              </a:ext>
            </a:extLst>
          </p:cNvPr>
          <p:cNvSpPr>
            <a:spLocks noGrp="1"/>
          </p:cNvSpPr>
          <p:nvPr>
            <p:ph type="body" sz="quarter" idx="11" hasCustomPrompt="1"/>
          </p:nvPr>
        </p:nvSpPr>
        <p:spPr>
          <a:xfrm>
            <a:off x="1855522" y="419562"/>
            <a:ext cx="4147517" cy="1152887"/>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2 line title</a:t>
            </a:r>
          </a:p>
        </p:txBody>
      </p:sp>
      <p:sp>
        <p:nvSpPr>
          <p:cNvPr id="3" name="Picture Placeholder 2">
            <a:extLst>
              <a:ext uri="{FF2B5EF4-FFF2-40B4-BE49-F238E27FC236}">
                <a16:creationId xmlns:a16="http://schemas.microsoft.com/office/drawing/2014/main" id="{77FAEF90-C7A9-CA4D-9406-CFFFAE9B5124}"/>
              </a:ext>
            </a:extLst>
          </p:cNvPr>
          <p:cNvSpPr>
            <a:spLocks noGrp="1"/>
          </p:cNvSpPr>
          <p:nvPr>
            <p:ph type="pic" sz="quarter" idx="14" hasCustomPrompt="1"/>
          </p:nvPr>
        </p:nvSpPr>
        <p:spPr>
          <a:xfrm>
            <a:off x="6203952" y="549276"/>
            <a:ext cx="5437185" cy="5290692"/>
          </a:xfrm>
          <a:prstGeom prst="rect">
            <a:avLst/>
          </a:prstGeom>
          <a:solidFill>
            <a:schemeClr val="accent2">
              <a:alpha val="40000"/>
            </a:schemeClr>
          </a:solidFill>
        </p:spPr>
        <p:txBody>
          <a:bodyPr anchor="ctr"/>
          <a:lstStyle>
            <a:lvl1pPr marL="0" indent="0" algn="ctr">
              <a:buFontTx/>
              <a:buNone/>
              <a:defRPr sz="2400"/>
            </a:lvl1pPr>
          </a:lstStyle>
          <a:p>
            <a:r>
              <a:rPr lang="en-US"/>
              <a:t>Picture, Screenshot </a:t>
            </a:r>
          </a:p>
          <a:p>
            <a:r>
              <a:rPr lang="en-US"/>
              <a:t>or Graphic</a:t>
            </a:r>
          </a:p>
        </p:txBody>
      </p:sp>
      <p:sp>
        <p:nvSpPr>
          <p:cNvPr id="8" name="Picture Placeholder 1">
            <a:extLst>
              <a:ext uri="{FF2B5EF4-FFF2-40B4-BE49-F238E27FC236}">
                <a16:creationId xmlns:a16="http://schemas.microsoft.com/office/drawing/2014/main" id="{F12FE75D-650B-B347-8A8A-D321842C0508}"/>
              </a:ext>
            </a:extLst>
          </p:cNvPr>
          <p:cNvSpPr>
            <a:spLocks noGrp="1"/>
          </p:cNvSpPr>
          <p:nvPr>
            <p:ph type="pic" sz="quarter" idx="13" hasCustomPrompt="1"/>
          </p:nvPr>
        </p:nvSpPr>
        <p:spPr>
          <a:xfrm>
            <a:off x="550863" y="378626"/>
            <a:ext cx="974296" cy="974296"/>
          </a:xfrm>
          <a:prstGeom prst="rect">
            <a:avLst/>
          </a:prstGeom>
        </p:spPr>
        <p:txBody>
          <a:bodyPr anchor="ctr"/>
          <a:lstStyle>
            <a:lvl1pPr marL="0" indent="0" algn="ctr">
              <a:buNone/>
              <a:defRPr sz="1800"/>
            </a:lvl1pPr>
          </a:lstStyle>
          <a:p>
            <a:r>
              <a:rPr lang="en-US"/>
              <a:t>ICON</a:t>
            </a:r>
          </a:p>
        </p:txBody>
      </p:sp>
      <p:sp>
        <p:nvSpPr>
          <p:cNvPr id="10" name="Text Placeholder 12">
            <a:extLst>
              <a:ext uri="{FF2B5EF4-FFF2-40B4-BE49-F238E27FC236}">
                <a16:creationId xmlns:a16="http://schemas.microsoft.com/office/drawing/2014/main" id="{F8F95142-0BAF-D946-8292-1F13E447C0C6}"/>
              </a:ext>
            </a:extLst>
          </p:cNvPr>
          <p:cNvSpPr>
            <a:spLocks noGrp="1"/>
          </p:cNvSpPr>
          <p:nvPr>
            <p:ph type="body" sz="quarter" idx="12" hasCustomPrompt="1"/>
          </p:nvPr>
        </p:nvSpPr>
        <p:spPr>
          <a:xfrm>
            <a:off x="440998" y="1496198"/>
            <a:ext cx="5510540" cy="4451297"/>
          </a:xfrm>
          <a:prstGeom prst="rect">
            <a:avLst/>
          </a:prstGeom>
        </p:spPr>
        <p:txBody>
          <a:bodyPr/>
          <a:lstStyle>
            <a:lvl1pPr marL="342900" indent="-342900">
              <a:lnSpc>
                <a:spcPct val="100000"/>
              </a:lnSpc>
              <a:spcBef>
                <a:spcPts val="0"/>
              </a:spcBef>
              <a:buClr>
                <a:schemeClr val="accent1"/>
              </a:buClr>
              <a:buFont typeface="Wingdings" pitchFamily="2" charset="2"/>
              <a:buChar char="§"/>
              <a:defRPr lang="en-US" sz="1800" b="0" kern="120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11" name="Text Placeholder 8">
            <a:extLst>
              <a:ext uri="{FF2B5EF4-FFF2-40B4-BE49-F238E27FC236}">
                <a16:creationId xmlns:a16="http://schemas.microsoft.com/office/drawing/2014/main" id="{B25015D1-BD8B-7C4E-92FD-019A38B6EA67}"/>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Tree>
    <p:extLst>
      <p:ext uri="{BB962C8B-B14F-4D97-AF65-F5344CB8AC3E}">
        <p14:creationId xmlns:p14="http://schemas.microsoft.com/office/powerpoint/2010/main" val="17658609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con title - 3">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BA28D36-E7BA-7946-9A1C-B4B4DC4F6143}"/>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3" name="Text Placeholder 12">
            <a:extLst>
              <a:ext uri="{FF2B5EF4-FFF2-40B4-BE49-F238E27FC236}">
                <a16:creationId xmlns:a16="http://schemas.microsoft.com/office/drawing/2014/main" id="{595B0D2B-96BB-FF49-843C-ED52B962BBE9}"/>
              </a:ext>
            </a:extLst>
          </p:cNvPr>
          <p:cNvSpPr>
            <a:spLocks noGrp="1"/>
          </p:cNvSpPr>
          <p:nvPr>
            <p:ph type="body" sz="quarter" idx="11" hasCustomPrompt="1"/>
          </p:nvPr>
        </p:nvSpPr>
        <p:spPr>
          <a:xfrm>
            <a:off x="1852725" y="417908"/>
            <a:ext cx="3936638" cy="890514"/>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2 line title</a:t>
            </a:r>
          </a:p>
        </p:txBody>
      </p:sp>
      <p:sp>
        <p:nvSpPr>
          <p:cNvPr id="42" name="Text Placeholder 12">
            <a:extLst>
              <a:ext uri="{FF2B5EF4-FFF2-40B4-BE49-F238E27FC236}">
                <a16:creationId xmlns:a16="http://schemas.microsoft.com/office/drawing/2014/main" id="{AE2846CB-02AE-D04C-A926-7EC70E8A62E1}"/>
              </a:ext>
            </a:extLst>
          </p:cNvPr>
          <p:cNvSpPr>
            <a:spLocks noGrp="1"/>
          </p:cNvSpPr>
          <p:nvPr>
            <p:ph type="body" sz="quarter" idx="12" hasCustomPrompt="1"/>
          </p:nvPr>
        </p:nvSpPr>
        <p:spPr>
          <a:xfrm>
            <a:off x="440998" y="1496198"/>
            <a:ext cx="6950402" cy="4451297"/>
          </a:xfrm>
          <a:prstGeom prst="rect">
            <a:avLst/>
          </a:prstGeom>
        </p:spPr>
        <p:txBody>
          <a:bodyPr/>
          <a:lstStyle>
            <a:lvl1pPr marL="342900" indent="-342900">
              <a:lnSpc>
                <a:spcPct val="100000"/>
              </a:lnSpc>
              <a:spcBef>
                <a:spcPts val="0"/>
              </a:spcBef>
              <a:buClr>
                <a:schemeClr val="accent1"/>
              </a:buClr>
              <a:buFont typeface="Wingdings" pitchFamily="2" charset="2"/>
              <a:buChar char="§"/>
              <a:defRPr lang="en-US" sz="1800" b="0" kern="120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8" name="Picture Placeholder 1">
            <a:extLst>
              <a:ext uri="{FF2B5EF4-FFF2-40B4-BE49-F238E27FC236}">
                <a16:creationId xmlns:a16="http://schemas.microsoft.com/office/drawing/2014/main" id="{F0381C17-FF14-9A4E-A11E-F0DA24EE9FE2}"/>
              </a:ext>
            </a:extLst>
          </p:cNvPr>
          <p:cNvSpPr>
            <a:spLocks noGrp="1"/>
          </p:cNvSpPr>
          <p:nvPr>
            <p:ph type="pic" sz="quarter" idx="13" hasCustomPrompt="1"/>
          </p:nvPr>
        </p:nvSpPr>
        <p:spPr>
          <a:xfrm>
            <a:off x="550863" y="378626"/>
            <a:ext cx="974296" cy="974296"/>
          </a:xfrm>
          <a:prstGeom prst="rect">
            <a:avLst/>
          </a:prstGeom>
        </p:spPr>
        <p:txBody>
          <a:bodyPr anchor="ctr"/>
          <a:lstStyle>
            <a:lvl1pPr marL="0" indent="0" algn="ctr">
              <a:buNone/>
              <a:defRPr sz="1800"/>
            </a:lvl1pPr>
          </a:lstStyle>
          <a:p>
            <a:r>
              <a:rPr lang="en-US"/>
              <a:t>ICON</a:t>
            </a:r>
          </a:p>
        </p:txBody>
      </p:sp>
      <p:sp>
        <p:nvSpPr>
          <p:cNvPr id="7" name="Text Placeholder 8">
            <a:extLst>
              <a:ext uri="{FF2B5EF4-FFF2-40B4-BE49-F238E27FC236}">
                <a16:creationId xmlns:a16="http://schemas.microsoft.com/office/drawing/2014/main" id="{1AA3672A-C8F5-B44D-8371-78DB3616FB35}"/>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Tree>
    <p:extLst>
      <p:ext uri="{BB962C8B-B14F-4D97-AF65-F5344CB8AC3E}">
        <p14:creationId xmlns:p14="http://schemas.microsoft.com/office/powerpoint/2010/main" val="24022938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con title - 4">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B457D65-DF90-C84D-A13C-E15ED780DDFC}"/>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3" name="Text Placeholder 12">
            <a:extLst>
              <a:ext uri="{FF2B5EF4-FFF2-40B4-BE49-F238E27FC236}">
                <a16:creationId xmlns:a16="http://schemas.microsoft.com/office/drawing/2014/main" id="{595B0D2B-96BB-FF49-843C-ED52B962BBE9}"/>
              </a:ext>
            </a:extLst>
          </p:cNvPr>
          <p:cNvSpPr>
            <a:spLocks noGrp="1"/>
          </p:cNvSpPr>
          <p:nvPr>
            <p:ph type="body" sz="quarter" idx="11" hasCustomPrompt="1"/>
          </p:nvPr>
        </p:nvSpPr>
        <p:spPr>
          <a:xfrm>
            <a:off x="1855458" y="418451"/>
            <a:ext cx="3936637" cy="131640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2 line title</a:t>
            </a:r>
          </a:p>
        </p:txBody>
      </p:sp>
      <p:sp>
        <p:nvSpPr>
          <p:cNvPr id="42" name="Text Placeholder 12">
            <a:extLst>
              <a:ext uri="{FF2B5EF4-FFF2-40B4-BE49-F238E27FC236}">
                <a16:creationId xmlns:a16="http://schemas.microsoft.com/office/drawing/2014/main" id="{AE2846CB-02AE-D04C-A926-7EC70E8A62E1}"/>
              </a:ext>
            </a:extLst>
          </p:cNvPr>
          <p:cNvSpPr>
            <a:spLocks noGrp="1"/>
          </p:cNvSpPr>
          <p:nvPr>
            <p:ph type="body" sz="quarter" idx="12" hasCustomPrompt="1"/>
          </p:nvPr>
        </p:nvSpPr>
        <p:spPr>
          <a:xfrm>
            <a:off x="6096000" y="454474"/>
            <a:ext cx="5545138" cy="5038534"/>
          </a:xfrm>
          <a:prstGeom prst="rect">
            <a:avLst/>
          </a:prstGeom>
        </p:spPr>
        <p:txBody>
          <a:bodyPr/>
          <a:lstStyle>
            <a:lvl1pPr marL="285750" indent="-285750">
              <a:lnSpc>
                <a:spcPct val="100000"/>
              </a:lnSpc>
              <a:spcBef>
                <a:spcPts val="0"/>
              </a:spcBef>
              <a:buClr>
                <a:schemeClr val="accent1"/>
              </a:buClr>
              <a:buFont typeface="Wingdings" pitchFamily="2" charset="2"/>
              <a:buChar char="§"/>
              <a:defRPr lang="en-US" sz="1800" b="0" kern="120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10" name="Text Placeholder 12">
            <a:extLst>
              <a:ext uri="{FF2B5EF4-FFF2-40B4-BE49-F238E27FC236}">
                <a16:creationId xmlns:a16="http://schemas.microsoft.com/office/drawing/2014/main" id="{5F955B4C-1176-844B-97DA-AD3705C0ADA3}"/>
              </a:ext>
            </a:extLst>
          </p:cNvPr>
          <p:cNvSpPr>
            <a:spLocks noGrp="1"/>
          </p:cNvSpPr>
          <p:nvPr>
            <p:ph type="body" sz="quarter" idx="14" hasCustomPrompt="1"/>
          </p:nvPr>
        </p:nvSpPr>
        <p:spPr>
          <a:xfrm>
            <a:off x="453293" y="1493446"/>
            <a:ext cx="5327397" cy="3378910"/>
          </a:xfrm>
          <a:prstGeom prst="rect">
            <a:avLst/>
          </a:prstGeom>
        </p:spPr>
        <p:txBody>
          <a:bodyPr/>
          <a:lstStyle>
            <a:lvl1pPr marL="0" indent="0">
              <a:lnSpc>
                <a:spcPct val="100000"/>
              </a:lnSpc>
              <a:spcBef>
                <a:spcPts val="0"/>
              </a:spcBef>
              <a:buClr>
                <a:schemeClr val="accent1"/>
              </a:buClr>
              <a:buFontTx/>
              <a:buNone/>
              <a:defRPr lang="en-US" sz="1800" b="0" kern="120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8" name="Picture Placeholder 1">
            <a:extLst>
              <a:ext uri="{FF2B5EF4-FFF2-40B4-BE49-F238E27FC236}">
                <a16:creationId xmlns:a16="http://schemas.microsoft.com/office/drawing/2014/main" id="{98FEE9A0-4A46-D04E-8A49-1378FF530EC7}"/>
              </a:ext>
            </a:extLst>
          </p:cNvPr>
          <p:cNvSpPr>
            <a:spLocks noGrp="1"/>
          </p:cNvSpPr>
          <p:nvPr>
            <p:ph type="pic" sz="quarter" idx="13" hasCustomPrompt="1"/>
          </p:nvPr>
        </p:nvSpPr>
        <p:spPr>
          <a:xfrm>
            <a:off x="550863" y="378626"/>
            <a:ext cx="974296" cy="974296"/>
          </a:xfrm>
          <a:prstGeom prst="rect">
            <a:avLst/>
          </a:prstGeom>
        </p:spPr>
        <p:txBody>
          <a:bodyPr anchor="ctr"/>
          <a:lstStyle>
            <a:lvl1pPr marL="0" indent="0" algn="ctr">
              <a:buNone/>
              <a:defRPr sz="1800"/>
            </a:lvl1pPr>
          </a:lstStyle>
          <a:p>
            <a:r>
              <a:rPr lang="en-US"/>
              <a:t>ICON</a:t>
            </a:r>
          </a:p>
        </p:txBody>
      </p:sp>
      <p:sp>
        <p:nvSpPr>
          <p:cNvPr id="12" name="Text Placeholder 8">
            <a:extLst>
              <a:ext uri="{FF2B5EF4-FFF2-40B4-BE49-F238E27FC236}">
                <a16:creationId xmlns:a16="http://schemas.microsoft.com/office/drawing/2014/main" id="{4918770C-ED23-DF41-A63D-A2E490CF1AA7}"/>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Tree>
    <p:extLst>
      <p:ext uri="{BB962C8B-B14F-4D97-AF65-F5344CB8AC3E}">
        <p14:creationId xmlns:p14="http://schemas.microsoft.com/office/powerpoint/2010/main" val="29643711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con title - 5">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CCE67D3-E46F-4D41-BE3F-120F8AEBEC79}"/>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3" name="Text Placeholder 12">
            <a:extLst>
              <a:ext uri="{FF2B5EF4-FFF2-40B4-BE49-F238E27FC236}">
                <a16:creationId xmlns:a16="http://schemas.microsoft.com/office/drawing/2014/main" id="{595B0D2B-96BB-FF49-843C-ED52B962BBE9}"/>
              </a:ext>
            </a:extLst>
          </p:cNvPr>
          <p:cNvSpPr>
            <a:spLocks noGrp="1"/>
          </p:cNvSpPr>
          <p:nvPr>
            <p:ph type="body" sz="quarter" idx="11" hasCustomPrompt="1"/>
          </p:nvPr>
        </p:nvSpPr>
        <p:spPr>
          <a:xfrm>
            <a:off x="1854506" y="419562"/>
            <a:ext cx="8404179" cy="548303"/>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1 line title</a:t>
            </a:r>
          </a:p>
        </p:txBody>
      </p:sp>
      <p:sp>
        <p:nvSpPr>
          <p:cNvPr id="42" name="Text Placeholder 12">
            <a:extLst>
              <a:ext uri="{FF2B5EF4-FFF2-40B4-BE49-F238E27FC236}">
                <a16:creationId xmlns:a16="http://schemas.microsoft.com/office/drawing/2014/main" id="{AE2846CB-02AE-D04C-A926-7EC70E8A62E1}"/>
              </a:ext>
            </a:extLst>
          </p:cNvPr>
          <p:cNvSpPr>
            <a:spLocks noGrp="1"/>
          </p:cNvSpPr>
          <p:nvPr>
            <p:ph type="body" sz="quarter" idx="12" hasCustomPrompt="1"/>
          </p:nvPr>
        </p:nvSpPr>
        <p:spPr>
          <a:xfrm>
            <a:off x="1852341" y="1098362"/>
            <a:ext cx="8383859" cy="3761772"/>
          </a:xfrm>
          <a:prstGeom prst="rect">
            <a:avLst/>
          </a:prstGeom>
        </p:spPr>
        <p:txBody>
          <a:bodyPr numCol="2" spcCol="540000"/>
          <a:lstStyle>
            <a:lvl1pPr marL="285750" indent="-285750">
              <a:lnSpc>
                <a:spcPct val="100000"/>
              </a:lnSpc>
              <a:spcBef>
                <a:spcPts val="0"/>
              </a:spcBef>
              <a:buClr>
                <a:schemeClr val="accent1"/>
              </a:buClr>
              <a:buFont typeface="Wingdings" pitchFamily="2" charset="2"/>
              <a:buChar char="§"/>
              <a:defRPr lang="en-US" sz="1800" b="0" kern="120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Bullet 1</a:t>
            </a:r>
          </a:p>
        </p:txBody>
      </p:sp>
      <p:sp>
        <p:nvSpPr>
          <p:cNvPr id="14" name="Picture Placeholder 1">
            <a:extLst>
              <a:ext uri="{FF2B5EF4-FFF2-40B4-BE49-F238E27FC236}">
                <a16:creationId xmlns:a16="http://schemas.microsoft.com/office/drawing/2014/main" id="{FAB0BEEF-061D-B641-95EC-F423CFD7C1B5}"/>
              </a:ext>
            </a:extLst>
          </p:cNvPr>
          <p:cNvSpPr>
            <a:spLocks noGrp="1"/>
          </p:cNvSpPr>
          <p:nvPr>
            <p:ph type="pic" sz="quarter" idx="13" hasCustomPrompt="1"/>
          </p:nvPr>
        </p:nvSpPr>
        <p:spPr>
          <a:xfrm>
            <a:off x="550863" y="378626"/>
            <a:ext cx="974296" cy="974296"/>
          </a:xfrm>
          <a:prstGeom prst="rect">
            <a:avLst/>
          </a:prstGeom>
        </p:spPr>
        <p:txBody>
          <a:bodyPr anchor="ctr"/>
          <a:lstStyle>
            <a:lvl1pPr marL="0" indent="0" algn="ctr">
              <a:buNone/>
              <a:defRPr sz="1800"/>
            </a:lvl1pPr>
          </a:lstStyle>
          <a:p>
            <a:r>
              <a:rPr lang="en-US"/>
              <a:t>ICON</a:t>
            </a:r>
          </a:p>
        </p:txBody>
      </p:sp>
      <p:sp>
        <p:nvSpPr>
          <p:cNvPr id="7" name="Text Placeholder 8">
            <a:extLst>
              <a:ext uri="{FF2B5EF4-FFF2-40B4-BE49-F238E27FC236}">
                <a16:creationId xmlns:a16="http://schemas.microsoft.com/office/drawing/2014/main" id="{CED96C86-6F48-3340-BE80-61494E977C21}"/>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Tree>
    <p:extLst>
      <p:ext uri="{BB962C8B-B14F-4D97-AF65-F5344CB8AC3E}">
        <p14:creationId xmlns:p14="http://schemas.microsoft.com/office/powerpoint/2010/main" val="9602601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1 line">
    <p:bg>
      <p:bgRef idx="1001">
        <a:schemeClr val="bg2"/>
      </p:bgRef>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5A7E6A4-B355-4E4A-ABA1-23E36E484332}"/>
              </a:ext>
            </a:extLst>
          </p:cNvPr>
          <p:cNvSpPr>
            <a:spLocks noGrp="1"/>
          </p:cNvSpPr>
          <p:nvPr>
            <p:ph type="title" hasCustomPrompt="1"/>
          </p:nvPr>
        </p:nvSpPr>
        <p:spPr>
          <a:xfrm>
            <a:off x="716676" y="2816048"/>
            <a:ext cx="10542748" cy="812799"/>
          </a:xfrm>
          <a:prstGeom prst="rect">
            <a:avLst/>
          </a:prstGeom>
        </p:spPr>
        <p:txBody>
          <a:bodyPr/>
          <a:lstStyle>
            <a:lvl1pPr>
              <a:defRPr sz="6000" b="1"/>
            </a:lvl1pPr>
          </a:lstStyle>
          <a:p>
            <a:r>
              <a:rPr lang="en-US"/>
              <a:t>Section title</a:t>
            </a:r>
          </a:p>
        </p:txBody>
      </p:sp>
      <p:cxnSp>
        <p:nvCxnSpPr>
          <p:cNvPr id="4" name="Straight Connector 3">
            <a:extLst>
              <a:ext uri="{FF2B5EF4-FFF2-40B4-BE49-F238E27FC236}">
                <a16:creationId xmlns:a16="http://schemas.microsoft.com/office/drawing/2014/main" id="{1A591AC2-2B7E-AA45-A69B-35905E1497B4}"/>
              </a:ext>
            </a:extLst>
          </p:cNvPr>
          <p:cNvCxnSpPr>
            <a:cxnSpLocks/>
          </p:cNvCxnSpPr>
          <p:nvPr userDrawn="1"/>
        </p:nvCxnSpPr>
        <p:spPr>
          <a:xfrm>
            <a:off x="562462" y="2939799"/>
            <a:ext cx="0" cy="565297"/>
          </a:xfrm>
          <a:prstGeom prst="line">
            <a:avLst/>
          </a:prstGeom>
          <a:ln w="12700">
            <a:solidFill>
              <a:srgbClr val="008DC9"/>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70D6AE55-C322-E840-BA54-4749933AAFE6}"/>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Tree>
    <p:extLst>
      <p:ext uri="{BB962C8B-B14F-4D97-AF65-F5344CB8AC3E}">
        <p14:creationId xmlns:p14="http://schemas.microsoft.com/office/powerpoint/2010/main" val="361034952"/>
      </p:ext>
    </p:extLst>
  </p:cSld>
  <p:clrMapOvr>
    <a:overrideClrMapping bg1="dk1" tx1="lt1" bg2="dk2" tx2="lt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con title - 6">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3AD93DB-2658-8647-AD91-BEDE3E3E7F31}"/>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4" name="Picture Placeholder 1">
            <a:extLst>
              <a:ext uri="{FF2B5EF4-FFF2-40B4-BE49-F238E27FC236}">
                <a16:creationId xmlns:a16="http://schemas.microsoft.com/office/drawing/2014/main" id="{FAB0BEEF-061D-B641-95EC-F423CFD7C1B5}"/>
              </a:ext>
            </a:extLst>
          </p:cNvPr>
          <p:cNvSpPr>
            <a:spLocks noGrp="1"/>
          </p:cNvSpPr>
          <p:nvPr>
            <p:ph type="pic" sz="quarter" idx="13" hasCustomPrompt="1"/>
          </p:nvPr>
        </p:nvSpPr>
        <p:spPr>
          <a:xfrm>
            <a:off x="550863" y="378626"/>
            <a:ext cx="974296" cy="974296"/>
          </a:xfrm>
          <a:prstGeom prst="rect">
            <a:avLst/>
          </a:prstGeom>
        </p:spPr>
        <p:txBody>
          <a:bodyPr anchor="ctr"/>
          <a:lstStyle>
            <a:lvl1pPr marL="0" indent="0" algn="ctr">
              <a:buNone/>
              <a:defRPr sz="1800"/>
            </a:lvl1pPr>
          </a:lstStyle>
          <a:p>
            <a:r>
              <a:rPr lang="en-US"/>
              <a:t>ICON</a:t>
            </a:r>
          </a:p>
        </p:txBody>
      </p:sp>
      <p:sp>
        <p:nvSpPr>
          <p:cNvPr id="8" name="Text Placeholder 12">
            <a:extLst>
              <a:ext uri="{FF2B5EF4-FFF2-40B4-BE49-F238E27FC236}">
                <a16:creationId xmlns:a16="http://schemas.microsoft.com/office/drawing/2014/main" id="{FE35A716-220B-F449-92F1-7B17E75575AF}"/>
              </a:ext>
            </a:extLst>
          </p:cNvPr>
          <p:cNvSpPr>
            <a:spLocks noGrp="1"/>
          </p:cNvSpPr>
          <p:nvPr>
            <p:ph type="body" sz="quarter" idx="11" hasCustomPrompt="1"/>
          </p:nvPr>
        </p:nvSpPr>
        <p:spPr>
          <a:xfrm>
            <a:off x="1854506" y="419562"/>
            <a:ext cx="8404179" cy="548303"/>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1 line title</a:t>
            </a:r>
          </a:p>
        </p:txBody>
      </p:sp>
      <p:sp>
        <p:nvSpPr>
          <p:cNvPr id="10" name="Text Placeholder 12">
            <a:extLst>
              <a:ext uri="{FF2B5EF4-FFF2-40B4-BE49-F238E27FC236}">
                <a16:creationId xmlns:a16="http://schemas.microsoft.com/office/drawing/2014/main" id="{B0547A7B-D45D-CE4E-9150-7582764CE4C6}"/>
              </a:ext>
            </a:extLst>
          </p:cNvPr>
          <p:cNvSpPr>
            <a:spLocks noGrp="1"/>
          </p:cNvSpPr>
          <p:nvPr>
            <p:ph type="body" sz="quarter" idx="12" hasCustomPrompt="1"/>
          </p:nvPr>
        </p:nvSpPr>
        <p:spPr>
          <a:xfrm>
            <a:off x="1852341" y="1098362"/>
            <a:ext cx="8383859" cy="3761772"/>
          </a:xfrm>
          <a:prstGeom prst="rect">
            <a:avLst/>
          </a:prstGeom>
        </p:spPr>
        <p:txBody>
          <a:bodyPr numCol="1" spcCol="540000"/>
          <a:lstStyle>
            <a:lvl1pPr marL="285750" indent="-285750">
              <a:lnSpc>
                <a:spcPct val="100000"/>
              </a:lnSpc>
              <a:spcBef>
                <a:spcPts val="0"/>
              </a:spcBef>
              <a:buClr>
                <a:schemeClr val="accent1"/>
              </a:buClr>
              <a:buFont typeface="Wingdings" pitchFamily="2" charset="2"/>
              <a:buChar char="§"/>
              <a:defRPr lang="en-US" sz="1800" b="0" kern="120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Bullet 1</a:t>
            </a:r>
          </a:p>
        </p:txBody>
      </p:sp>
      <p:sp>
        <p:nvSpPr>
          <p:cNvPr id="7" name="Text Placeholder 8">
            <a:extLst>
              <a:ext uri="{FF2B5EF4-FFF2-40B4-BE49-F238E27FC236}">
                <a16:creationId xmlns:a16="http://schemas.microsoft.com/office/drawing/2014/main" id="{473EA851-8C72-F54D-99CB-7265890D58E9}"/>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Tree>
    <p:extLst>
      <p:ext uri="{BB962C8B-B14F-4D97-AF65-F5344CB8AC3E}">
        <p14:creationId xmlns:p14="http://schemas.microsoft.com/office/powerpoint/2010/main" val="112546697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con title - 7">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186EC03-4927-9B4B-8C59-A851E374BC32}"/>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0" name="Text Placeholder 12">
            <a:extLst>
              <a:ext uri="{FF2B5EF4-FFF2-40B4-BE49-F238E27FC236}">
                <a16:creationId xmlns:a16="http://schemas.microsoft.com/office/drawing/2014/main" id="{E6BA1F65-2692-6C4D-B5ED-BA15D708D38F}"/>
              </a:ext>
            </a:extLst>
          </p:cNvPr>
          <p:cNvSpPr>
            <a:spLocks noGrp="1"/>
          </p:cNvSpPr>
          <p:nvPr>
            <p:ph type="body" sz="quarter" idx="15" hasCustomPrompt="1"/>
          </p:nvPr>
        </p:nvSpPr>
        <p:spPr>
          <a:xfrm>
            <a:off x="1856106" y="2523807"/>
            <a:ext cx="5535294" cy="3302396"/>
          </a:xfrm>
          <a:prstGeom prst="rect">
            <a:avLst/>
          </a:prstGeom>
        </p:spPr>
        <p:txBody>
          <a:bodyPr/>
          <a:lstStyle>
            <a:lvl1pPr marL="285750" indent="-285750">
              <a:lnSpc>
                <a:spcPct val="100000"/>
              </a:lnSpc>
              <a:spcBef>
                <a:spcPts val="0"/>
              </a:spcBef>
              <a:buClr>
                <a:schemeClr val="accent1"/>
              </a:buClr>
              <a:buFont typeface="Wingdings" pitchFamily="2" charset="2"/>
              <a:buChar char="§"/>
              <a:defRPr lang="en-US" sz="1800" b="0" kern="120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11" name="Picture Placeholder 1">
            <a:extLst>
              <a:ext uri="{FF2B5EF4-FFF2-40B4-BE49-F238E27FC236}">
                <a16:creationId xmlns:a16="http://schemas.microsoft.com/office/drawing/2014/main" id="{D31669BA-4E35-B845-868D-A4A77ABC56DF}"/>
              </a:ext>
            </a:extLst>
          </p:cNvPr>
          <p:cNvSpPr>
            <a:spLocks noGrp="1"/>
          </p:cNvSpPr>
          <p:nvPr>
            <p:ph type="pic" sz="quarter" idx="13" hasCustomPrompt="1"/>
          </p:nvPr>
        </p:nvSpPr>
        <p:spPr>
          <a:xfrm>
            <a:off x="550863" y="378626"/>
            <a:ext cx="974296" cy="974296"/>
          </a:xfrm>
          <a:prstGeom prst="rect">
            <a:avLst/>
          </a:prstGeom>
        </p:spPr>
        <p:txBody>
          <a:bodyPr anchor="ctr"/>
          <a:lstStyle>
            <a:lvl1pPr marL="0" indent="0" algn="ctr">
              <a:buNone/>
              <a:defRPr sz="1800"/>
            </a:lvl1pPr>
          </a:lstStyle>
          <a:p>
            <a:r>
              <a:rPr lang="en-US"/>
              <a:t>ICON</a:t>
            </a:r>
          </a:p>
        </p:txBody>
      </p:sp>
      <p:sp>
        <p:nvSpPr>
          <p:cNvPr id="12" name="Text Placeholder 12">
            <a:extLst>
              <a:ext uri="{FF2B5EF4-FFF2-40B4-BE49-F238E27FC236}">
                <a16:creationId xmlns:a16="http://schemas.microsoft.com/office/drawing/2014/main" id="{527C05B9-FE33-A14A-8C26-19BEA9BE28EE}"/>
              </a:ext>
            </a:extLst>
          </p:cNvPr>
          <p:cNvSpPr>
            <a:spLocks noGrp="1"/>
          </p:cNvSpPr>
          <p:nvPr>
            <p:ph type="body" sz="quarter" idx="11" hasCustomPrompt="1"/>
          </p:nvPr>
        </p:nvSpPr>
        <p:spPr>
          <a:xfrm>
            <a:off x="1854506" y="419562"/>
            <a:ext cx="8404179" cy="548303"/>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1 line title</a:t>
            </a:r>
          </a:p>
        </p:txBody>
      </p:sp>
      <p:sp>
        <p:nvSpPr>
          <p:cNvPr id="14" name="Text Placeholder 12">
            <a:extLst>
              <a:ext uri="{FF2B5EF4-FFF2-40B4-BE49-F238E27FC236}">
                <a16:creationId xmlns:a16="http://schemas.microsoft.com/office/drawing/2014/main" id="{091E4CEC-5BF6-044C-B836-3A2C346947B8}"/>
              </a:ext>
            </a:extLst>
          </p:cNvPr>
          <p:cNvSpPr>
            <a:spLocks noGrp="1"/>
          </p:cNvSpPr>
          <p:nvPr>
            <p:ph type="body" sz="quarter" idx="12" hasCustomPrompt="1"/>
          </p:nvPr>
        </p:nvSpPr>
        <p:spPr>
          <a:xfrm>
            <a:off x="1852341" y="1098362"/>
            <a:ext cx="8383859" cy="890776"/>
          </a:xfrm>
          <a:prstGeom prst="rect">
            <a:avLst/>
          </a:prstGeom>
        </p:spPr>
        <p:txBody>
          <a:bodyPr numCol="2" spcCol="540000"/>
          <a:lstStyle>
            <a:lvl1pPr marL="285750" indent="-285750">
              <a:lnSpc>
                <a:spcPct val="100000"/>
              </a:lnSpc>
              <a:spcBef>
                <a:spcPts val="0"/>
              </a:spcBef>
              <a:buClr>
                <a:schemeClr val="accent1"/>
              </a:buClr>
              <a:buFont typeface="Wingdings" pitchFamily="2" charset="2"/>
              <a:buChar char="§"/>
              <a:defRPr lang="en-US" sz="1800" b="0" kern="120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Bullet 1</a:t>
            </a:r>
          </a:p>
        </p:txBody>
      </p:sp>
      <p:sp>
        <p:nvSpPr>
          <p:cNvPr id="13" name="Text Placeholder 8">
            <a:extLst>
              <a:ext uri="{FF2B5EF4-FFF2-40B4-BE49-F238E27FC236}">
                <a16:creationId xmlns:a16="http://schemas.microsoft.com/office/drawing/2014/main" id="{9AF29271-B341-2641-A0DD-FDCAA8767592}"/>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Tree>
    <p:extLst>
      <p:ext uri="{BB962C8B-B14F-4D97-AF65-F5344CB8AC3E}">
        <p14:creationId xmlns:p14="http://schemas.microsoft.com/office/powerpoint/2010/main" val="38217996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ighlighted subhead -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A4A9F3E2-5437-C644-84BE-EC693E8A883A}"/>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3" name="Text Placeholder 12">
            <a:extLst>
              <a:ext uri="{FF2B5EF4-FFF2-40B4-BE49-F238E27FC236}">
                <a16:creationId xmlns:a16="http://schemas.microsoft.com/office/drawing/2014/main" id="{595B0D2B-96BB-FF49-843C-ED52B962BBE9}"/>
              </a:ext>
            </a:extLst>
          </p:cNvPr>
          <p:cNvSpPr>
            <a:spLocks noGrp="1"/>
          </p:cNvSpPr>
          <p:nvPr>
            <p:ph type="body" sz="quarter" idx="11" hasCustomPrompt="1"/>
          </p:nvPr>
        </p:nvSpPr>
        <p:spPr>
          <a:xfrm>
            <a:off x="1856795" y="416764"/>
            <a:ext cx="8329249" cy="460993"/>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1 line title</a:t>
            </a:r>
          </a:p>
        </p:txBody>
      </p:sp>
      <p:sp>
        <p:nvSpPr>
          <p:cNvPr id="8" name="Text Placeholder 12">
            <a:extLst>
              <a:ext uri="{FF2B5EF4-FFF2-40B4-BE49-F238E27FC236}">
                <a16:creationId xmlns:a16="http://schemas.microsoft.com/office/drawing/2014/main" id="{0D94A61B-BE4E-6C4F-A23A-4FE31AF68140}"/>
              </a:ext>
            </a:extLst>
          </p:cNvPr>
          <p:cNvSpPr>
            <a:spLocks noGrp="1"/>
          </p:cNvSpPr>
          <p:nvPr>
            <p:ph type="body" sz="quarter" idx="14" hasCustomPrompt="1"/>
          </p:nvPr>
        </p:nvSpPr>
        <p:spPr>
          <a:xfrm>
            <a:off x="1856106" y="1095793"/>
            <a:ext cx="8292464" cy="1247453"/>
          </a:xfrm>
          <a:prstGeom prst="rect">
            <a:avLst/>
          </a:prstGeom>
        </p:spPr>
        <p:txBody>
          <a:bodyPr/>
          <a:lstStyle>
            <a:lvl1pPr marL="0" indent="0">
              <a:lnSpc>
                <a:spcPct val="100000"/>
              </a:lnSpc>
              <a:spcBef>
                <a:spcPts val="0"/>
              </a:spcBef>
              <a:buClr>
                <a:schemeClr val="accent1"/>
              </a:buClr>
              <a:buFontTx/>
              <a:buNone/>
              <a:defRPr lang="en-US" sz="1800" b="0" kern="120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11" name="Picture Placeholder 1">
            <a:extLst>
              <a:ext uri="{FF2B5EF4-FFF2-40B4-BE49-F238E27FC236}">
                <a16:creationId xmlns:a16="http://schemas.microsoft.com/office/drawing/2014/main" id="{D31669BA-4E35-B845-868D-A4A77ABC56DF}"/>
              </a:ext>
            </a:extLst>
          </p:cNvPr>
          <p:cNvSpPr>
            <a:spLocks noGrp="1"/>
          </p:cNvSpPr>
          <p:nvPr>
            <p:ph type="pic" sz="quarter" idx="13" hasCustomPrompt="1"/>
          </p:nvPr>
        </p:nvSpPr>
        <p:spPr>
          <a:xfrm>
            <a:off x="550863" y="378626"/>
            <a:ext cx="974296" cy="974296"/>
          </a:xfrm>
          <a:prstGeom prst="rect">
            <a:avLst/>
          </a:prstGeom>
        </p:spPr>
        <p:txBody>
          <a:bodyPr anchor="ctr"/>
          <a:lstStyle>
            <a:lvl1pPr marL="0" indent="0" algn="ctr">
              <a:buNone/>
              <a:defRPr sz="1800"/>
            </a:lvl1pPr>
          </a:lstStyle>
          <a:p>
            <a:r>
              <a:rPr lang="en-US"/>
              <a:t>ICON</a:t>
            </a:r>
          </a:p>
        </p:txBody>
      </p:sp>
      <p:sp>
        <p:nvSpPr>
          <p:cNvPr id="12" name="Text Placeholder 12">
            <a:extLst>
              <a:ext uri="{FF2B5EF4-FFF2-40B4-BE49-F238E27FC236}">
                <a16:creationId xmlns:a16="http://schemas.microsoft.com/office/drawing/2014/main" id="{49036EC1-D6B5-E24F-B143-A14E84120100}"/>
              </a:ext>
            </a:extLst>
          </p:cNvPr>
          <p:cNvSpPr>
            <a:spLocks noGrp="1"/>
          </p:cNvSpPr>
          <p:nvPr>
            <p:ph type="body" sz="quarter" idx="17" hasCustomPrompt="1"/>
          </p:nvPr>
        </p:nvSpPr>
        <p:spPr>
          <a:xfrm>
            <a:off x="1865147" y="2492022"/>
            <a:ext cx="2683041" cy="724895"/>
          </a:xfrm>
          <a:prstGeom prst="rect">
            <a:avLst/>
          </a:prstGeom>
        </p:spPr>
        <p:txBody>
          <a:bodyPr/>
          <a:lstStyle>
            <a:lvl1pPr marL="0" indent="0">
              <a:lnSpc>
                <a:spcPct val="100000"/>
              </a:lnSpc>
              <a:spcBef>
                <a:spcPts val="0"/>
              </a:spcBef>
              <a:buClr>
                <a:schemeClr val="accent1"/>
              </a:buClr>
              <a:buFontTx/>
              <a:buNone/>
              <a:defRPr lang="en-US" sz="1800" b="1" kern="1200" dirty="0">
                <a:solidFill>
                  <a:schemeClr val="tx1"/>
                </a:solidFill>
                <a:highlight>
                  <a:srgbClr val="C2ECFF"/>
                </a:highlight>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Subheading</a:t>
            </a:r>
          </a:p>
          <a:p>
            <a:pPr lvl="0"/>
            <a:r>
              <a:rPr lang="en-US"/>
              <a:t>2/3 lines</a:t>
            </a:r>
          </a:p>
        </p:txBody>
      </p:sp>
      <p:sp>
        <p:nvSpPr>
          <p:cNvPr id="14" name="Text Placeholder 12">
            <a:extLst>
              <a:ext uri="{FF2B5EF4-FFF2-40B4-BE49-F238E27FC236}">
                <a16:creationId xmlns:a16="http://schemas.microsoft.com/office/drawing/2014/main" id="{B545A54F-BD1C-E34D-8A34-9913CD25B05E}"/>
              </a:ext>
            </a:extLst>
          </p:cNvPr>
          <p:cNvSpPr>
            <a:spLocks noGrp="1"/>
          </p:cNvSpPr>
          <p:nvPr>
            <p:ph type="body" sz="quarter" idx="18" hasCustomPrompt="1"/>
          </p:nvPr>
        </p:nvSpPr>
        <p:spPr>
          <a:xfrm>
            <a:off x="1865147" y="3883942"/>
            <a:ext cx="2683041" cy="724895"/>
          </a:xfrm>
          <a:prstGeom prst="rect">
            <a:avLst/>
          </a:prstGeom>
        </p:spPr>
        <p:txBody>
          <a:bodyPr/>
          <a:lstStyle>
            <a:lvl1pPr marL="0" indent="0">
              <a:lnSpc>
                <a:spcPct val="100000"/>
              </a:lnSpc>
              <a:spcBef>
                <a:spcPts val="0"/>
              </a:spcBef>
              <a:buClr>
                <a:schemeClr val="accent1"/>
              </a:buClr>
              <a:buFontTx/>
              <a:buNone/>
              <a:defRPr lang="en-US" sz="1800" b="1" kern="1200" dirty="0">
                <a:solidFill>
                  <a:schemeClr val="tx1"/>
                </a:solidFill>
                <a:highlight>
                  <a:srgbClr val="C2ECFF"/>
                </a:highlight>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Subheading</a:t>
            </a:r>
          </a:p>
          <a:p>
            <a:pPr lvl="0"/>
            <a:r>
              <a:rPr lang="en-US"/>
              <a:t>2/3 lines</a:t>
            </a:r>
          </a:p>
        </p:txBody>
      </p:sp>
      <p:sp>
        <p:nvSpPr>
          <p:cNvPr id="15" name="Text Placeholder 12">
            <a:extLst>
              <a:ext uri="{FF2B5EF4-FFF2-40B4-BE49-F238E27FC236}">
                <a16:creationId xmlns:a16="http://schemas.microsoft.com/office/drawing/2014/main" id="{A3E171AB-2C6B-D347-A8BB-F4B23D4CE422}"/>
              </a:ext>
            </a:extLst>
          </p:cNvPr>
          <p:cNvSpPr>
            <a:spLocks noGrp="1"/>
          </p:cNvSpPr>
          <p:nvPr>
            <p:ph type="body" sz="quarter" idx="19" hasCustomPrompt="1"/>
          </p:nvPr>
        </p:nvSpPr>
        <p:spPr>
          <a:xfrm>
            <a:off x="4711066" y="2490378"/>
            <a:ext cx="6930072" cy="1247453"/>
          </a:xfrm>
          <a:prstGeom prst="rect">
            <a:avLst/>
          </a:prstGeom>
        </p:spPr>
        <p:txBody>
          <a:bodyPr/>
          <a:lstStyle>
            <a:lvl1pPr marL="0" indent="0">
              <a:lnSpc>
                <a:spcPct val="100000"/>
              </a:lnSpc>
              <a:spcBef>
                <a:spcPts val="0"/>
              </a:spcBef>
              <a:buClr>
                <a:schemeClr val="accent1"/>
              </a:buClr>
              <a:buFontTx/>
              <a:buNone/>
              <a:defRPr lang="en-US" sz="1800" b="0" kern="120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16" name="Text Placeholder 12">
            <a:extLst>
              <a:ext uri="{FF2B5EF4-FFF2-40B4-BE49-F238E27FC236}">
                <a16:creationId xmlns:a16="http://schemas.microsoft.com/office/drawing/2014/main" id="{87DD26FC-EA5A-0A42-B4F7-B478E9810C45}"/>
              </a:ext>
            </a:extLst>
          </p:cNvPr>
          <p:cNvSpPr>
            <a:spLocks noGrp="1"/>
          </p:cNvSpPr>
          <p:nvPr>
            <p:ph type="body" sz="quarter" idx="20" hasCustomPrompt="1"/>
          </p:nvPr>
        </p:nvSpPr>
        <p:spPr>
          <a:xfrm>
            <a:off x="4711066" y="3882298"/>
            <a:ext cx="6930072" cy="1247453"/>
          </a:xfrm>
          <a:prstGeom prst="rect">
            <a:avLst/>
          </a:prstGeom>
        </p:spPr>
        <p:txBody>
          <a:bodyPr/>
          <a:lstStyle>
            <a:lvl1pPr marL="0" indent="0">
              <a:lnSpc>
                <a:spcPct val="100000"/>
              </a:lnSpc>
              <a:spcBef>
                <a:spcPts val="0"/>
              </a:spcBef>
              <a:buClr>
                <a:schemeClr val="accent1"/>
              </a:buClr>
              <a:buFontTx/>
              <a:buNone/>
              <a:defRPr lang="en-US" sz="1800" b="0" kern="120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18" name="Text Placeholder 8">
            <a:extLst>
              <a:ext uri="{FF2B5EF4-FFF2-40B4-BE49-F238E27FC236}">
                <a16:creationId xmlns:a16="http://schemas.microsoft.com/office/drawing/2014/main" id="{25A20428-73E1-E748-AC8E-77DA5806DF9E}"/>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Tree>
    <p:extLst>
      <p:ext uri="{BB962C8B-B14F-4D97-AF65-F5344CB8AC3E}">
        <p14:creationId xmlns:p14="http://schemas.microsoft.com/office/powerpoint/2010/main" val="31065131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ighlighted subhead - 2">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83F7797-626B-984B-AF13-4FDAE1BC0F8B}"/>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1" name="Picture Placeholder 1">
            <a:extLst>
              <a:ext uri="{FF2B5EF4-FFF2-40B4-BE49-F238E27FC236}">
                <a16:creationId xmlns:a16="http://schemas.microsoft.com/office/drawing/2014/main" id="{D31669BA-4E35-B845-868D-A4A77ABC56DF}"/>
              </a:ext>
            </a:extLst>
          </p:cNvPr>
          <p:cNvSpPr>
            <a:spLocks noGrp="1"/>
          </p:cNvSpPr>
          <p:nvPr>
            <p:ph type="pic" sz="quarter" idx="13" hasCustomPrompt="1"/>
          </p:nvPr>
        </p:nvSpPr>
        <p:spPr>
          <a:xfrm>
            <a:off x="550863" y="378626"/>
            <a:ext cx="974296" cy="974296"/>
          </a:xfrm>
          <a:prstGeom prst="rect">
            <a:avLst/>
          </a:prstGeom>
        </p:spPr>
        <p:txBody>
          <a:bodyPr anchor="ctr"/>
          <a:lstStyle>
            <a:lvl1pPr marL="0" indent="0" algn="ctr">
              <a:buNone/>
              <a:defRPr sz="1800"/>
            </a:lvl1pPr>
          </a:lstStyle>
          <a:p>
            <a:r>
              <a:rPr lang="en-US"/>
              <a:t>ICON</a:t>
            </a:r>
          </a:p>
        </p:txBody>
      </p:sp>
      <p:sp>
        <p:nvSpPr>
          <p:cNvPr id="15" name="Text Placeholder 12">
            <a:extLst>
              <a:ext uri="{FF2B5EF4-FFF2-40B4-BE49-F238E27FC236}">
                <a16:creationId xmlns:a16="http://schemas.microsoft.com/office/drawing/2014/main" id="{C7DB8412-A63F-8C43-A759-23235F44EB9B}"/>
              </a:ext>
            </a:extLst>
          </p:cNvPr>
          <p:cNvSpPr>
            <a:spLocks noGrp="1"/>
          </p:cNvSpPr>
          <p:nvPr>
            <p:ph type="body" sz="quarter" idx="15" hasCustomPrompt="1"/>
          </p:nvPr>
        </p:nvSpPr>
        <p:spPr>
          <a:xfrm>
            <a:off x="457200" y="2603782"/>
            <a:ext cx="2667543" cy="724895"/>
          </a:xfrm>
          <a:prstGeom prst="rect">
            <a:avLst/>
          </a:prstGeom>
        </p:spPr>
        <p:txBody>
          <a:bodyPr/>
          <a:lstStyle>
            <a:lvl1pPr marL="0" indent="0">
              <a:lnSpc>
                <a:spcPct val="100000"/>
              </a:lnSpc>
              <a:spcBef>
                <a:spcPts val="0"/>
              </a:spcBef>
              <a:buClr>
                <a:schemeClr val="accent1"/>
              </a:buClr>
              <a:buFontTx/>
              <a:buNone/>
              <a:defRPr lang="en-US" sz="1800" b="1" kern="1200" dirty="0">
                <a:solidFill>
                  <a:schemeClr val="tx1"/>
                </a:solidFill>
                <a:highlight>
                  <a:srgbClr val="C2ECFF"/>
                </a:highlight>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Subheading</a:t>
            </a:r>
          </a:p>
          <a:p>
            <a:pPr lvl="0"/>
            <a:r>
              <a:rPr lang="en-US"/>
              <a:t>2/3 lines</a:t>
            </a:r>
          </a:p>
        </p:txBody>
      </p:sp>
      <p:sp>
        <p:nvSpPr>
          <p:cNvPr id="16" name="Text Placeholder 12">
            <a:extLst>
              <a:ext uri="{FF2B5EF4-FFF2-40B4-BE49-F238E27FC236}">
                <a16:creationId xmlns:a16="http://schemas.microsoft.com/office/drawing/2014/main" id="{99C442B1-5625-4C4B-A5F6-044E6899AECF}"/>
              </a:ext>
            </a:extLst>
          </p:cNvPr>
          <p:cNvSpPr>
            <a:spLocks noGrp="1"/>
          </p:cNvSpPr>
          <p:nvPr>
            <p:ph type="body" sz="quarter" idx="16" hasCustomPrompt="1"/>
          </p:nvPr>
        </p:nvSpPr>
        <p:spPr>
          <a:xfrm>
            <a:off x="455839" y="3435259"/>
            <a:ext cx="2667543" cy="453542"/>
          </a:xfrm>
          <a:prstGeom prst="rect">
            <a:avLst/>
          </a:prstGeom>
        </p:spPr>
        <p:txBody>
          <a:bodyPr/>
          <a:lstStyle>
            <a:lvl1pPr marL="0" indent="0">
              <a:lnSpc>
                <a:spcPct val="100000"/>
              </a:lnSpc>
              <a:spcBef>
                <a:spcPts val="0"/>
              </a:spcBef>
              <a:buClr>
                <a:schemeClr val="accent1"/>
              </a:buClr>
              <a:buFontTx/>
              <a:buNone/>
              <a:defRPr lang="en-US" sz="1600" kern="1200" spc="2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19" name="Text Placeholder 12">
            <a:extLst>
              <a:ext uri="{FF2B5EF4-FFF2-40B4-BE49-F238E27FC236}">
                <a16:creationId xmlns:a16="http://schemas.microsoft.com/office/drawing/2014/main" id="{9B58F3E6-7D13-AB4C-9440-78B938A43C11}"/>
              </a:ext>
            </a:extLst>
          </p:cNvPr>
          <p:cNvSpPr>
            <a:spLocks noGrp="1"/>
          </p:cNvSpPr>
          <p:nvPr>
            <p:ph type="body" sz="quarter" idx="19" hasCustomPrompt="1"/>
          </p:nvPr>
        </p:nvSpPr>
        <p:spPr>
          <a:xfrm>
            <a:off x="3302000" y="2603782"/>
            <a:ext cx="2667543" cy="724895"/>
          </a:xfrm>
          <a:prstGeom prst="rect">
            <a:avLst/>
          </a:prstGeom>
        </p:spPr>
        <p:txBody>
          <a:bodyPr/>
          <a:lstStyle>
            <a:lvl1pPr marL="0" indent="0">
              <a:lnSpc>
                <a:spcPct val="100000"/>
              </a:lnSpc>
              <a:spcBef>
                <a:spcPts val="0"/>
              </a:spcBef>
              <a:buClr>
                <a:schemeClr val="accent1"/>
              </a:buClr>
              <a:buFontTx/>
              <a:buNone/>
              <a:defRPr lang="en-US" sz="1800" b="1" kern="1200" dirty="0">
                <a:solidFill>
                  <a:schemeClr val="tx1"/>
                </a:solidFill>
                <a:highlight>
                  <a:srgbClr val="C2ECFF"/>
                </a:highlight>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Subheading</a:t>
            </a:r>
          </a:p>
          <a:p>
            <a:pPr lvl="0"/>
            <a:r>
              <a:rPr lang="en-US"/>
              <a:t>2/3 lines</a:t>
            </a:r>
          </a:p>
        </p:txBody>
      </p:sp>
      <p:sp>
        <p:nvSpPr>
          <p:cNvPr id="20" name="Text Placeholder 12">
            <a:extLst>
              <a:ext uri="{FF2B5EF4-FFF2-40B4-BE49-F238E27FC236}">
                <a16:creationId xmlns:a16="http://schemas.microsoft.com/office/drawing/2014/main" id="{6D09DDB8-C490-F94B-8E7D-7DC88AE6ECDE}"/>
              </a:ext>
            </a:extLst>
          </p:cNvPr>
          <p:cNvSpPr>
            <a:spLocks noGrp="1"/>
          </p:cNvSpPr>
          <p:nvPr>
            <p:ph type="body" sz="quarter" idx="20" hasCustomPrompt="1"/>
          </p:nvPr>
        </p:nvSpPr>
        <p:spPr>
          <a:xfrm>
            <a:off x="3300639" y="3435259"/>
            <a:ext cx="2650899" cy="453542"/>
          </a:xfrm>
          <a:prstGeom prst="rect">
            <a:avLst/>
          </a:prstGeom>
        </p:spPr>
        <p:txBody>
          <a:bodyPr/>
          <a:lstStyle>
            <a:lvl1pPr marL="0" indent="0">
              <a:lnSpc>
                <a:spcPct val="100000"/>
              </a:lnSpc>
              <a:spcBef>
                <a:spcPts val="0"/>
              </a:spcBef>
              <a:buClr>
                <a:schemeClr val="accent1"/>
              </a:buClr>
              <a:buFontTx/>
              <a:buNone/>
              <a:defRPr lang="en-US" sz="1600" kern="1200" spc="2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21" name="Text Placeholder 12">
            <a:extLst>
              <a:ext uri="{FF2B5EF4-FFF2-40B4-BE49-F238E27FC236}">
                <a16:creationId xmlns:a16="http://schemas.microsoft.com/office/drawing/2014/main" id="{EB72443C-BF9B-0540-9764-CB0FB79D907E}"/>
              </a:ext>
            </a:extLst>
          </p:cNvPr>
          <p:cNvSpPr>
            <a:spLocks noGrp="1"/>
          </p:cNvSpPr>
          <p:nvPr>
            <p:ph type="body" sz="quarter" idx="21" hasCustomPrompt="1"/>
          </p:nvPr>
        </p:nvSpPr>
        <p:spPr>
          <a:xfrm>
            <a:off x="6119247" y="2603782"/>
            <a:ext cx="2667543" cy="724895"/>
          </a:xfrm>
          <a:prstGeom prst="rect">
            <a:avLst/>
          </a:prstGeom>
        </p:spPr>
        <p:txBody>
          <a:bodyPr/>
          <a:lstStyle>
            <a:lvl1pPr marL="0" indent="0">
              <a:lnSpc>
                <a:spcPct val="100000"/>
              </a:lnSpc>
              <a:spcBef>
                <a:spcPts val="0"/>
              </a:spcBef>
              <a:buClr>
                <a:schemeClr val="accent1"/>
              </a:buClr>
              <a:buFontTx/>
              <a:buNone/>
              <a:defRPr lang="en-US" sz="1800" b="1" kern="1200" dirty="0">
                <a:solidFill>
                  <a:schemeClr val="tx1"/>
                </a:solidFill>
                <a:highlight>
                  <a:srgbClr val="C2ECFF"/>
                </a:highlight>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Subheading</a:t>
            </a:r>
          </a:p>
          <a:p>
            <a:pPr lvl="0"/>
            <a:r>
              <a:rPr lang="en-US"/>
              <a:t>2/3 lines</a:t>
            </a:r>
          </a:p>
        </p:txBody>
      </p:sp>
      <p:sp>
        <p:nvSpPr>
          <p:cNvPr id="22" name="Text Placeholder 12">
            <a:extLst>
              <a:ext uri="{FF2B5EF4-FFF2-40B4-BE49-F238E27FC236}">
                <a16:creationId xmlns:a16="http://schemas.microsoft.com/office/drawing/2014/main" id="{A5D0D9E2-3EAB-B34B-92A4-8FFF4DF6C358}"/>
              </a:ext>
            </a:extLst>
          </p:cNvPr>
          <p:cNvSpPr>
            <a:spLocks noGrp="1"/>
          </p:cNvSpPr>
          <p:nvPr>
            <p:ph type="body" sz="quarter" idx="22" hasCustomPrompt="1"/>
          </p:nvPr>
        </p:nvSpPr>
        <p:spPr>
          <a:xfrm>
            <a:off x="6117886" y="3435259"/>
            <a:ext cx="2678452" cy="453542"/>
          </a:xfrm>
          <a:prstGeom prst="rect">
            <a:avLst/>
          </a:prstGeom>
        </p:spPr>
        <p:txBody>
          <a:bodyPr/>
          <a:lstStyle>
            <a:lvl1pPr marL="0" indent="0">
              <a:lnSpc>
                <a:spcPct val="100000"/>
              </a:lnSpc>
              <a:spcBef>
                <a:spcPts val="0"/>
              </a:spcBef>
              <a:buClr>
                <a:schemeClr val="accent1"/>
              </a:buClr>
              <a:buFontTx/>
              <a:buNone/>
              <a:defRPr lang="en-US" sz="1600" kern="1200" spc="2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14" name="Text Placeholder 12">
            <a:extLst>
              <a:ext uri="{FF2B5EF4-FFF2-40B4-BE49-F238E27FC236}">
                <a16:creationId xmlns:a16="http://schemas.microsoft.com/office/drawing/2014/main" id="{989C70AE-AF1B-F443-8E4A-A23FE3B27AD5}"/>
              </a:ext>
            </a:extLst>
          </p:cNvPr>
          <p:cNvSpPr>
            <a:spLocks noGrp="1"/>
          </p:cNvSpPr>
          <p:nvPr>
            <p:ph type="body" sz="quarter" idx="11" hasCustomPrompt="1"/>
          </p:nvPr>
        </p:nvSpPr>
        <p:spPr>
          <a:xfrm>
            <a:off x="1856795" y="416764"/>
            <a:ext cx="9828438" cy="503965"/>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1 line title</a:t>
            </a:r>
          </a:p>
        </p:txBody>
      </p:sp>
      <p:sp>
        <p:nvSpPr>
          <p:cNvPr id="17" name="Text Placeholder 12">
            <a:extLst>
              <a:ext uri="{FF2B5EF4-FFF2-40B4-BE49-F238E27FC236}">
                <a16:creationId xmlns:a16="http://schemas.microsoft.com/office/drawing/2014/main" id="{8B530844-F81B-2C4A-B7C4-71D5DB070190}"/>
              </a:ext>
            </a:extLst>
          </p:cNvPr>
          <p:cNvSpPr>
            <a:spLocks noGrp="1"/>
          </p:cNvSpPr>
          <p:nvPr>
            <p:ph type="body" sz="quarter" idx="14" hasCustomPrompt="1"/>
          </p:nvPr>
        </p:nvSpPr>
        <p:spPr>
          <a:xfrm>
            <a:off x="1856106" y="1095793"/>
            <a:ext cx="9785032" cy="503965"/>
          </a:xfrm>
          <a:prstGeom prst="rect">
            <a:avLst/>
          </a:prstGeom>
        </p:spPr>
        <p:txBody>
          <a:bodyPr/>
          <a:lstStyle>
            <a:lvl1pPr marL="0" indent="0">
              <a:lnSpc>
                <a:spcPct val="100000"/>
              </a:lnSpc>
              <a:spcBef>
                <a:spcPts val="0"/>
              </a:spcBef>
              <a:buClr>
                <a:schemeClr val="accent1"/>
              </a:buClr>
              <a:buFontTx/>
              <a:buNone/>
              <a:defRPr lang="en-US" sz="1800" b="0" kern="120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18" name="Text Placeholder 8">
            <a:extLst>
              <a:ext uri="{FF2B5EF4-FFF2-40B4-BE49-F238E27FC236}">
                <a16:creationId xmlns:a16="http://schemas.microsoft.com/office/drawing/2014/main" id="{159A8129-903D-4941-930B-A829625244C6}"/>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Tree>
    <p:extLst>
      <p:ext uri="{BB962C8B-B14F-4D97-AF65-F5344CB8AC3E}">
        <p14:creationId xmlns:p14="http://schemas.microsoft.com/office/powerpoint/2010/main" val="12305459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ighlighted subhead - 3">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7CF26703-331D-BC45-B22F-3A89785EDAC0}"/>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3" name="Text Placeholder 12">
            <a:extLst>
              <a:ext uri="{FF2B5EF4-FFF2-40B4-BE49-F238E27FC236}">
                <a16:creationId xmlns:a16="http://schemas.microsoft.com/office/drawing/2014/main" id="{595B0D2B-96BB-FF49-843C-ED52B962BBE9}"/>
              </a:ext>
            </a:extLst>
          </p:cNvPr>
          <p:cNvSpPr>
            <a:spLocks noGrp="1"/>
          </p:cNvSpPr>
          <p:nvPr>
            <p:ph type="body" sz="quarter" idx="11" hasCustomPrompt="1"/>
          </p:nvPr>
        </p:nvSpPr>
        <p:spPr>
          <a:xfrm>
            <a:off x="1856795" y="416764"/>
            <a:ext cx="9828438" cy="503965"/>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1 line title</a:t>
            </a:r>
          </a:p>
        </p:txBody>
      </p:sp>
      <p:sp>
        <p:nvSpPr>
          <p:cNvPr id="8" name="Text Placeholder 12">
            <a:extLst>
              <a:ext uri="{FF2B5EF4-FFF2-40B4-BE49-F238E27FC236}">
                <a16:creationId xmlns:a16="http://schemas.microsoft.com/office/drawing/2014/main" id="{0D94A61B-BE4E-6C4F-A23A-4FE31AF68140}"/>
              </a:ext>
            </a:extLst>
          </p:cNvPr>
          <p:cNvSpPr>
            <a:spLocks noGrp="1"/>
          </p:cNvSpPr>
          <p:nvPr>
            <p:ph type="body" sz="quarter" idx="14" hasCustomPrompt="1"/>
          </p:nvPr>
        </p:nvSpPr>
        <p:spPr>
          <a:xfrm>
            <a:off x="1856106" y="1095793"/>
            <a:ext cx="9785032" cy="503965"/>
          </a:xfrm>
          <a:prstGeom prst="rect">
            <a:avLst/>
          </a:prstGeom>
        </p:spPr>
        <p:txBody>
          <a:bodyPr/>
          <a:lstStyle>
            <a:lvl1pPr marL="0" indent="0">
              <a:lnSpc>
                <a:spcPct val="100000"/>
              </a:lnSpc>
              <a:spcBef>
                <a:spcPts val="0"/>
              </a:spcBef>
              <a:buClr>
                <a:schemeClr val="accent1"/>
              </a:buClr>
              <a:buFontTx/>
              <a:buNone/>
              <a:defRPr lang="en-US" sz="1800" b="0" kern="120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11" name="Picture Placeholder 1">
            <a:extLst>
              <a:ext uri="{FF2B5EF4-FFF2-40B4-BE49-F238E27FC236}">
                <a16:creationId xmlns:a16="http://schemas.microsoft.com/office/drawing/2014/main" id="{D31669BA-4E35-B845-868D-A4A77ABC56DF}"/>
              </a:ext>
            </a:extLst>
          </p:cNvPr>
          <p:cNvSpPr>
            <a:spLocks noGrp="1"/>
          </p:cNvSpPr>
          <p:nvPr>
            <p:ph type="pic" sz="quarter" idx="13" hasCustomPrompt="1"/>
          </p:nvPr>
        </p:nvSpPr>
        <p:spPr>
          <a:xfrm>
            <a:off x="550863" y="378626"/>
            <a:ext cx="974296" cy="974296"/>
          </a:xfrm>
          <a:prstGeom prst="rect">
            <a:avLst/>
          </a:prstGeom>
        </p:spPr>
        <p:txBody>
          <a:bodyPr anchor="ctr"/>
          <a:lstStyle>
            <a:lvl1pPr marL="0" indent="0" algn="ctr">
              <a:buNone/>
              <a:defRPr sz="1800"/>
            </a:lvl1pPr>
          </a:lstStyle>
          <a:p>
            <a:r>
              <a:rPr lang="en-US"/>
              <a:t>ICON</a:t>
            </a:r>
          </a:p>
        </p:txBody>
      </p:sp>
      <p:sp>
        <p:nvSpPr>
          <p:cNvPr id="15" name="Text Placeholder 12">
            <a:extLst>
              <a:ext uri="{FF2B5EF4-FFF2-40B4-BE49-F238E27FC236}">
                <a16:creationId xmlns:a16="http://schemas.microsoft.com/office/drawing/2014/main" id="{C7DB8412-A63F-8C43-A759-23235F44EB9B}"/>
              </a:ext>
            </a:extLst>
          </p:cNvPr>
          <p:cNvSpPr>
            <a:spLocks noGrp="1"/>
          </p:cNvSpPr>
          <p:nvPr>
            <p:ph type="body" sz="quarter" idx="15" hasCustomPrompt="1"/>
          </p:nvPr>
        </p:nvSpPr>
        <p:spPr>
          <a:xfrm>
            <a:off x="3305009" y="2603782"/>
            <a:ext cx="2646529" cy="724895"/>
          </a:xfrm>
          <a:prstGeom prst="rect">
            <a:avLst/>
          </a:prstGeom>
        </p:spPr>
        <p:txBody>
          <a:bodyPr/>
          <a:lstStyle>
            <a:lvl1pPr marL="0" indent="0">
              <a:lnSpc>
                <a:spcPct val="100000"/>
              </a:lnSpc>
              <a:spcBef>
                <a:spcPts val="0"/>
              </a:spcBef>
              <a:buClr>
                <a:schemeClr val="accent1"/>
              </a:buClr>
              <a:buFontTx/>
              <a:buNone/>
              <a:defRPr lang="en-US" sz="1800" b="1" kern="1200" dirty="0">
                <a:solidFill>
                  <a:schemeClr val="tx1"/>
                </a:solidFill>
                <a:highlight>
                  <a:srgbClr val="C2ECFF"/>
                </a:highlight>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Subheading</a:t>
            </a:r>
          </a:p>
          <a:p>
            <a:pPr lvl="0"/>
            <a:r>
              <a:rPr lang="en-US"/>
              <a:t>2/3 lines</a:t>
            </a:r>
          </a:p>
        </p:txBody>
      </p:sp>
      <p:sp>
        <p:nvSpPr>
          <p:cNvPr id="16" name="Text Placeholder 12">
            <a:extLst>
              <a:ext uri="{FF2B5EF4-FFF2-40B4-BE49-F238E27FC236}">
                <a16:creationId xmlns:a16="http://schemas.microsoft.com/office/drawing/2014/main" id="{99C442B1-5625-4C4B-A5F6-044E6899AECF}"/>
              </a:ext>
            </a:extLst>
          </p:cNvPr>
          <p:cNvSpPr>
            <a:spLocks noGrp="1"/>
          </p:cNvSpPr>
          <p:nvPr>
            <p:ph type="body" sz="quarter" idx="16" hasCustomPrompt="1"/>
          </p:nvPr>
        </p:nvSpPr>
        <p:spPr>
          <a:xfrm>
            <a:off x="3303648" y="3435259"/>
            <a:ext cx="2647890" cy="453542"/>
          </a:xfrm>
          <a:prstGeom prst="rect">
            <a:avLst/>
          </a:prstGeom>
        </p:spPr>
        <p:txBody>
          <a:bodyPr/>
          <a:lstStyle>
            <a:lvl1pPr marL="0" indent="0">
              <a:lnSpc>
                <a:spcPct val="100000"/>
              </a:lnSpc>
              <a:spcBef>
                <a:spcPts val="0"/>
              </a:spcBef>
              <a:buClr>
                <a:schemeClr val="accent1"/>
              </a:buClr>
              <a:buFontTx/>
              <a:buNone/>
              <a:defRPr lang="en-US" sz="1600" kern="1200" spc="2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17" name="Text Placeholder 12">
            <a:extLst>
              <a:ext uri="{FF2B5EF4-FFF2-40B4-BE49-F238E27FC236}">
                <a16:creationId xmlns:a16="http://schemas.microsoft.com/office/drawing/2014/main" id="{86DEA09A-9CAE-C54B-84BC-0A0BC24EE498}"/>
              </a:ext>
            </a:extLst>
          </p:cNvPr>
          <p:cNvSpPr>
            <a:spLocks noGrp="1"/>
          </p:cNvSpPr>
          <p:nvPr>
            <p:ph type="body" sz="quarter" idx="17" hasCustomPrompt="1"/>
          </p:nvPr>
        </p:nvSpPr>
        <p:spPr>
          <a:xfrm>
            <a:off x="465547" y="2603782"/>
            <a:ext cx="2667543" cy="724895"/>
          </a:xfrm>
          <a:prstGeom prst="rect">
            <a:avLst/>
          </a:prstGeom>
        </p:spPr>
        <p:txBody>
          <a:bodyPr/>
          <a:lstStyle>
            <a:lvl1pPr marL="0" indent="0">
              <a:lnSpc>
                <a:spcPct val="100000"/>
              </a:lnSpc>
              <a:spcBef>
                <a:spcPts val="0"/>
              </a:spcBef>
              <a:buClr>
                <a:schemeClr val="accent1"/>
              </a:buClr>
              <a:buFontTx/>
              <a:buNone/>
              <a:defRPr lang="en-US" sz="1800" b="1" kern="1200" dirty="0">
                <a:solidFill>
                  <a:schemeClr val="tx1"/>
                </a:solidFill>
                <a:highlight>
                  <a:srgbClr val="C2ECFF"/>
                </a:highlight>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Subheading</a:t>
            </a:r>
          </a:p>
          <a:p>
            <a:pPr lvl="0"/>
            <a:r>
              <a:rPr lang="en-US"/>
              <a:t>2/3 lines</a:t>
            </a:r>
          </a:p>
        </p:txBody>
      </p:sp>
      <p:sp>
        <p:nvSpPr>
          <p:cNvPr id="18" name="Text Placeholder 12">
            <a:extLst>
              <a:ext uri="{FF2B5EF4-FFF2-40B4-BE49-F238E27FC236}">
                <a16:creationId xmlns:a16="http://schemas.microsoft.com/office/drawing/2014/main" id="{E091496E-3E25-AA4E-BFAF-BF2B1C9DC84E}"/>
              </a:ext>
            </a:extLst>
          </p:cNvPr>
          <p:cNvSpPr>
            <a:spLocks noGrp="1"/>
          </p:cNvSpPr>
          <p:nvPr>
            <p:ph type="body" sz="quarter" idx="18" hasCustomPrompt="1"/>
          </p:nvPr>
        </p:nvSpPr>
        <p:spPr>
          <a:xfrm>
            <a:off x="464186" y="3435259"/>
            <a:ext cx="2667543" cy="453542"/>
          </a:xfrm>
          <a:prstGeom prst="rect">
            <a:avLst/>
          </a:prstGeom>
        </p:spPr>
        <p:txBody>
          <a:bodyPr/>
          <a:lstStyle>
            <a:lvl1pPr marL="0" indent="0">
              <a:lnSpc>
                <a:spcPct val="100000"/>
              </a:lnSpc>
              <a:spcBef>
                <a:spcPts val="0"/>
              </a:spcBef>
              <a:buClr>
                <a:schemeClr val="accent1"/>
              </a:buClr>
              <a:buFontTx/>
              <a:buNone/>
              <a:defRPr lang="en-US" sz="1600" kern="1200" spc="2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19" name="Text Placeholder 12">
            <a:extLst>
              <a:ext uri="{FF2B5EF4-FFF2-40B4-BE49-F238E27FC236}">
                <a16:creationId xmlns:a16="http://schemas.microsoft.com/office/drawing/2014/main" id="{9B58F3E6-7D13-AB4C-9440-78B938A43C11}"/>
              </a:ext>
            </a:extLst>
          </p:cNvPr>
          <p:cNvSpPr>
            <a:spLocks noGrp="1"/>
          </p:cNvSpPr>
          <p:nvPr>
            <p:ph type="body" sz="quarter" idx="19" hasCustomPrompt="1"/>
          </p:nvPr>
        </p:nvSpPr>
        <p:spPr>
          <a:xfrm>
            <a:off x="6114507" y="2603782"/>
            <a:ext cx="2667543" cy="724895"/>
          </a:xfrm>
          <a:prstGeom prst="rect">
            <a:avLst/>
          </a:prstGeom>
        </p:spPr>
        <p:txBody>
          <a:bodyPr/>
          <a:lstStyle>
            <a:lvl1pPr marL="0" indent="0">
              <a:lnSpc>
                <a:spcPct val="100000"/>
              </a:lnSpc>
              <a:spcBef>
                <a:spcPts val="0"/>
              </a:spcBef>
              <a:buClr>
                <a:schemeClr val="accent1"/>
              </a:buClr>
              <a:buFontTx/>
              <a:buNone/>
              <a:defRPr lang="en-US" sz="1800" b="1" kern="1200" dirty="0">
                <a:solidFill>
                  <a:schemeClr val="tx1"/>
                </a:solidFill>
                <a:highlight>
                  <a:srgbClr val="C2ECFF"/>
                </a:highlight>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Subheading</a:t>
            </a:r>
          </a:p>
          <a:p>
            <a:pPr lvl="0"/>
            <a:r>
              <a:rPr lang="en-US"/>
              <a:t>2/3 lines</a:t>
            </a:r>
          </a:p>
        </p:txBody>
      </p:sp>
      <p:sp>
        <p:nvSpPr>
          <p:cNvPr id="20" name="Text Placeholder 12">
            <a:extLst>
              <a:ext uri="{FF2B5EF4-FFF2-40B4-BE49-F238E27FC236}">
                <a16:creationId xmlns:a16="http://schemas.microsoft.com/office/drawing/2014/main" id="{6D09DDB8-C490-F94B-8E7D-7DC88AE6ECDE}"/>
              </a:ext>
            </a:extLst>
          </p:cNvPr>
          <p:cNvSpPr>
            <a:spLocks noGrp="1"/>
          </p:cNvSpPr>
          <p:nvPr>
            <p:ph type="body" sz="quarter" idx="20" hasCustomPrompt="1"/>
          </p:nvPr>
        </p:nvSpPr>
        <p:spPr>
          <a:xfrm>
            <a:off x="6113146" y="3435259"/>
            <a:ext cx="2683192" cy="453542"/>
          </a:xfrm>
          <a:prstGeom prst="rect">
            <a:avLst/>
          </a:prstGeom>
        </p:spPr>
        <p:txBody>
          <a:bodyPr/>
          <a:lstStyle>
            <a:lvl1pPr marL="0" indent="0">
              <a:lnSpc>
                <a:spcPct val="100000"/>
              </a:lnSpc>
              <a:spcBef>
                <a:spcPts val="0"/>
              </a:spcBef>
              <a:buClr>
                <a:schemeClr val="accent1"/>
              </a:buClr>
              <a:buFontTx/>
              <a:buNone/>
              <a:defRPr lang="en-US" sz="1600" kern="1200" spc="2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21" name="Text Placeholder 12">
            <a:extLst>
              <a:ext uri="{FF2B5EF4-FFF2-40B4-BE49-F238E27FC236}">
                <a16:creationId xmlns:a16="http://schemas.microsoft.com/office/drawing/2014/main" id="{EB72443C-BF9B-0540-9764-CB0FB79D907E}"/>
              </a:ext>
            </a:extLst>
          </p:cNvPr>
          <p:cNvSpPr>
            <a:spLocks noGrp="1"/>
          </p:cNvSpPr>
          <p:nvPr>
            <p:ph type="body" sz="quarter" idx="21" hasCustomPrompt="1"/>
          </p:nvPr>
        </p:nvSpPr>
        <p:spPr>
          <a:xfrm>
            <a:off x="8959307" y="2603782"/>
            <a:ext cx="2667543" cy="724895"/>
          </a:xfrm>
          <a:prstGeom prst="rect">
            <a:avLst/>
          </a:prstGeom>
        </p:spPr>
        <p:txBody>
          <a:bodyPr/>
          <a:lstStyle>
            <a:lvl1pPr marL="0" indent="0">
              <a:lnSpc>
                <a:spcPct val="100000"/>
              </a:lnSpc>
              <a:spcBef>
                <a:spcPts val="0"/>
              </a:spcBef>
              <a:buClr>
                <a:schemeClr val="accent1"/>
              </a:buClr>
              <a:buFontTx/>
              <a:buNone/>
              <a:defRPr lang="en-US" sz="1800" b="1" kern="1200" dirty="0">
                <a:solidFill>
                  <a:schemeClr val="tx1"/>
                </a:solidFill>
                <a:highlight>
                  <a:srgbClr val="C2ECFF"/>
                </a:highlight>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Subheading</a:t>
            </a:r>
          </a:p>
          <a:p>
            <a:pPr lvl="0"/>
            <a:r>
              <a:rPr lang="en-US"/>
              <a:t>2/3 lines</a:t>
            </a:r>
          </a:p>
        </p:txBody>
      </p:sp>
      <p:sp>
        <p:nvSpPr>
          <p:cNvPr id="22" name="Text Placeholder 12">
            <a:extLst>
              <a:ext uri="{FF2B5EF4-FFF2-40B4-BE49-F238E27FC236}">
                <a16:creationId xmlns:a16="http://schemas.microsoft.com/office/drawing/2014/main" id="{A5D0D9E2-3EAB-B34B-92A4-8FFF4DF6C358}"/>
              </a:ext>
            </a:extLst>
          </p:cNvPr>
          <p:cNvSpPr>
            <a:spLocks noGrp="1"/>
          </p:cNvSpPr>
          <p:nvPr>
            <p:ph type="body" sz="quarter" idx="22" hasCustomPrompt="1"/>
          </p:nvPr>
        </p:nvSpPr>
        <p:spPr>
          <a:xfrm>
            <a:off x="8957946" y="3435259"/>
            <a:ext cx="2683192" cy="453542"/>
          </a:xfrm>
          <a:prstGeom prst="rect">
            <a:avLst/>
          </a:prstGeom>
        </p:spPr>
        <p:txBody>
          <a:bodyPr/>
          <a:lstStyle>
            <a:lvl1pPr marL="0" indent="0">
              <a:lnSpc>
                <a:spcPct val="100000"/>
              </a:lnSpc>
              <a:spcBef>
                <a:spcPts val="0"/>
              </a:spcBef>
              <a:buClr>
                <a:schemeClr val="accent1"/>
              </a:buClr>
              <a:buFontTx/>
              <a:buNone/>
              <a:defRPr lang="en-US" sz="1600" kern="1200" spc="2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24" name="Text Placeholder 8">
            <a:extLst>
              <a:ext uri="{FF2B5EF4-FFF2-40B4-BE49-F238E27FC236}">
                <a16:creationId xmlns:a16="http://schemas.microsoft.com/office/drawing/2014/main" id="{1AB31908-8E3C-DF44-895E-F15D4BDE24F4}"/>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Tree>
    <p:extLst>
      <p:ext uri="{BB962C8B-B14F-4D97-AF65-F5344CB8AC3E}">
        <p14:creationId xmlns:p14="http://schemas.microsoft.com/office/powerpoint/2010/main" val="33812450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ubheads with icons - 1">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314A91FC-C007-0D4C-9877-58183CE0126F}"/>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0" name="Text Placeholder 12">
            <a:extLst>
              <a:ext uri="{FF2B5EF4-FFF2-40B4-BE49-F238E27FC236}">
                <a16:creationId xmlns:a16="http://schemas.microsoft.com/office/drawing/2014/main" id="{5F955B4C-1176-844B-97DA-AD3705C0ADA3}"/>
              </a:ext>
            </a:extLst>
          </p:cNvPr>
          <p:cNvSpPr>
            <a:spLocks noGrp="1"/>
          </p:cNvSpPr>
          <p:nvPr>
            <p:ph type="body" sz="quarter" idx="14" hasCustomPrompt="1"/>
          </p:nvPr>
        </p:nvSpPr>
        <p:spPr>
          <a:xfrm>
            <a:off x="7568358" y="3212742"/>
            <a:ext cx="4072780" cy="2413029"/>
          </a:xfrm>
          <a:prstGeom prst="rect">
            <a:avLst/>
          </a:prstGeom>
        </p:spPr>
        <p:txBody>
          <a:bodyPr/>
          <a:lstStyle>
            <a:lvl1pPr marL="0" indent="0">
              <a:lnSpc>
                <a:spcPct val="100000"/>
              </a:lnSpc>
              <a:spcBef>
                <a:spcPts val="0"/>
              </a:spcBef>
              <a:buClr>
                <a:schemeClr val="accent1"/>
              </a:buClr>
              <a:buFontTx/>
              <a:buNone/>
              <a:defRPr lang="en-US" sz="1800" b="0" kern="120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12" name="Text Placeholder 12">
            <a:extLst>
              <a:ext uri="{FF2B5EF4-FFF2-40B4-BE49-F238E27FC236}">
                <a16:creationId xmlns:a16="http://schemas.microsoft.com/office/drawing/2014/main" id="{6A113126-FAE5-0547-845C-1F744CAECB03}"/>
              </a:ext>
            </a:extLst>
          </p:cNvPr>
          <p:cNvSpPr>
            <a:spLocks noGrp="1"/>
          </p:cNvSpPr>
          <p:nvPr>
            <p:ph type="body" sz="quarter" idx="16" hasCustomPrompt="1"/>
          </p:nvPr>
        </p:nvSpPr>
        <p:spPr>
          <a:xfrm>
            <a:off x="3310968" y="3212742"/>
            <a:ext cx="4080432" cy="2413029"/>
          </a:xfrm>
          <a:prstGeom prst="rect">
            <a:avLst/>
          </a:prstGeom>
        </p:spPr>
        <p:txBody>
          <a:bodyPr/>
          <a:lstStyle>
            <a:lvl1pPr marL="0" indent="0">
              <a:lnSpc>
                <a:spcPct val="100000"/>
              </a:lnSpc>
              <a:spcBef>
                <a:spcPts val="0"/>
              </a:spcBef>
              <a:buClr>
                <a:schemeClr val="accent1"/>
              </a:buClr>
              <a:buFontTx/>
              <a:buNone/>
              <a:defRPr lang="en-US" sz="1800" b="0" kern="120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14" name="Text Placeholder 12">
            <a:extLst>
              <a:ext uri="{FF2B5EF4-FFF2-40B4-BE49-F238E27FC236}">
                <a16:creationId xmlns:a16="http://schemas.microsoft.com/office/drawing/2014/main" id="{11DCB30E-B39C-454F-B8B3-D28C80C9C01A}"/>
              </a:ext>
            </a:extLst>
          </p:cNvPr>
          <p:cNvSpPr>
            <a:spLocks noGrp="1"/>
          </p:cNvSpPr>
          <p:nvPr>
            <p:ph type="body" sz="quarter" idx="17" hasCustomPrompt="1"/>
          </p:nvPr>
        </p:nvSpPr>
        <p:spPr>
          <a:xfrm>
            <a:off x="468106" y="1901736"/>
            <a:ext cx="2675144" cy="2023326"/>
          </a:xfrm>
          <a:prstGeom prst="rect">
            <a:avLst/>
          </a:prstGeom>
        </p:spPr>
        <p:txBody>
          <a:bodyPr/>
          <a:lstStyle>
            <a:lvl1pPr marL="0" indent="0">
              <a:lnSpc>
                <a:spcPct val="100000"/>
              </a:lnSpc>
              <a:spcBef>
                <a:spcPts val="0"/>
              </a:spcBef>
              <a:buClr>
                <a:schemeClr val="accent1"/>
              </a:buClr>
              <a:buFontTx/>
              <a:buNone/>
              <a:defRPr lang="en-US" sz="1800" b="0" kern="120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16" name="Text Placeholder 12">
            <a:extLst>
              <a:ext uri="{FF2B5EF4-FFF2-40B4-BE49-F238E27FC236}">
                <a16:creationId xmlns:a16="http://schemas.microsoft.com/office/drawing/2014/main" id="{E2F76FEE-EEAA-8448-8839-02F1EF5F3B30}"/>
              </a:ext>
            </a:extLst>
          </p:cNvPr>
          <p:cNvSpPr>
            <a:spLocks noGrp="1"/>
          </p:cNvSpPr>
          <p:nvPr>
            <p:ph type="body" sz="quarter" idx="11" hasCustomPrompt="1"/>
          </p:nvPr>
        </p:nvSpPr>
        <p:spPr>
          <a:xfrm>
            <a:off x="450644" y="418949"/>
            <a:ext cx="10737341" cy="131640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2 line title</a:t>
            </a:r>
          </a:p>
          <a:p>
            <a:pPr lvl="0"/>
            <a:endParaRPr lang="en-US"/>
          </a:p>
        </p:txBody>
      </p:sp>
      <p:sp>
        <p:nvSpPr>
          <p:cNvPr id="20" name="Picture Placeholder 1">
            <a:extLst>
              <a:ext uri="{FF2B5EF4-FFF2-40B4-BE49-F238E27FC236}">
                <a16:creationId xmlns:a16="http://schemas.microsoft.com/office/drawing/2014/main" id="{FF891636-E2F9-C44E-8944-6C2CADB98FAD}"/>
              </a:ext>
            </a:extLst>
          </p:cNvPr>
          <p:cNvSpPr>
            <a:spLocks noGrp="1"/>
          </p:cNvSpPr>
          <p:nvPr>
            <p:ph type="pic" sz="quarter" idx="13" hasCustomPrompt="1"/>
          </p:nvPr>
        </p:nvSpPr>
        <p:spPr>
          <a:xfrm>
            <a:off x="3395663" y="1989138"/>
            <a:ext cx="974296" cy="974296"/>
          </a:xfrm>
          <a:prstGeom prst="rect">
            <a:avLst/>
          </a:prstGeom>
        </p:spPr>
        <p:txBody>
          <a:bodyPr anchor="ctr"/>
          <a:lstStyle>
            <a:lvl1pPr marL="0" indent="0" algn="ctr">
              <a:buNone/>
              <a:defRPr sz="1800"/>
            </a:lvl1pPr>
          </a:lstStyle>
          <a:p>
            <a:r>
              <a:rPr lang="en-US"/>
              <a:t>ICON</a:t>
            </a:r>
          </a:p>
        </p:txBody>
      </p:sp>
      <p:sp>
        <p:nvSpPr>
          <p:cNvPr id="21" name="Picture Placeholder 1">
            <a:extLst>
              <a:ext uri="{FF2B5EF4-FFF2-40B4-BE49-F238E27FC236}">
                <a16:creationId xmlns:a16="http://schemas.microsoft.com/office/drawing/2014/main" id="{8F56D6FD-52CA-D944-899D-97685FDAED11}"/>
              </a:ext>
            </a:extLst>
          </p:cNvPr>
          <p:cNvSpPr>
            <a:spLocks noGrp="1"/>
          </p:cNvSpPr>
          <p:nvPr>
            <p:ph type="pic" sz="quarter" idx="18" hasCustomPrompt="1"/>
          </p:nvPr>
        </p:nvSpPr>
        <p:spPr>
          <a:xfrm>
            <a:off x="7643813" y="1989138"/>
            <a:ext cx="974296" cy="974296"/>
          </a:xfrm>
          <a:prstGeom prst="rect">
            <a:avLst/>
          </a:prstGeom>
        </p:spPr>
        <p:txBody>
          <a:bodyPr anchor="ctr"/>
          <a:lstStyle>
            <a:lvl1pPr marL="0" indent="0" algn="ctr">
              <a:buNone/>
              <a:defRPr sz="1800"/>
            </a:lvl1pPr>
          </a:lstStyle>
          <a:p>
            <a:r>
              <a:rPr lang="en-US"/>
              <a:t>ICON</a:t>
            </a:r>
          </a:p>
        </p:txBody>
      </p:sp>
      <p:cxnSp>
        <p:nvCxnSpPr>
          <p:cNvPr id="11" name="Straight Arrow Connector 10">
            <a:extLst>
              <a:ext uri="{FF2B5EF4-FFF2-40B4-BE49-F238E27FC236}">
                <a16:creationId xmlns:a16="http://schemas.microsoft.com/office/drawing/2014/main" id="{6641C3E3-7349-094F-8152-DCA9E70A1F24}"/>
              </a:ext>
            </a:extLst>
          </p:cNvPr>
          <p:cNvCxnSpPr>
            <a:cxnSpLocks/>
          </p:cNvCxnSpPr>
          <p:nvPr userDrawn="1"/>
        </p:nvCxnSpPr>
        <p:spPr>
          <a:xfrm>
            <a:off x="433889" y="557150"/>
            <a:ext cx="0" cy="761051"/>
          </a:xfrm>
          <a:prstGeom prst="straightConnector1">
            <a:avLst/>
          </a:prstGeom>
          <a:ln w="12700"/>
        </p:spPr>
        <p:style>
          <a:lnRef idx="1">
            <a:schemeClr val="accent1"/>
          </a:lnRef>
          <a:fillRef idx="0">
            <a:schemeClr val="accent1"/>
          </a:fillRef>
          <a:effectRef idx="0">
            <a:schemeClr val="accent1"/>
          </a:effectRef>
          <a:fontRef idx="minor">
            <a:schemeClr val="tx1"/>
          </a:fontRef>
        </p:style>
      </p:cxnSp>
      <p:sp>
        <p:nvSpPr>
          <p:cNvPr id="15" name="Text Placeholder 8">
            <a:extLst>
              <a:ext uri="{FF2B5EF4-FFF2-40B4-BE49-F238E27FC236}">
                <a16:creationId xmlns:a16="http://schemas.microsoft.com/office/drawing/2014/main" id="{19E033D9-8609-404E-8F3C-5CD2CD3CDB38}"/>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Tree>
    <p:extLst>
      <p:ext uri="{BB962C8B-B14F-4D97-AF65-F5344CB8AC3E}">
        <p14:creationId xmlns:p14="http://schemas.microsoft.com/office/powerpoint/2010/main" val="28005533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ubheads with icons - 2">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FD98BD4-0303-3848-8CEA-7D1D1D8D3B34}"/>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2" name="Text Placeholder 12">
            <a:extLst>
              <a:ext uri="{FF2B5EF4-FFF2-40B4-BE49-F238E27FC236}">
                <a16:creationId xmlns:a16="http://schemas.microsoft.com/office/drawing/2014/main" id="{6A113126-FAE5-0547-845C-1F744CAECB03}"/>
              </a:ext>
            </a:extLst>
          </p:cNvPr>
          <p:cNvSpPr>
            <a:spLocks noGrp="1"/>
          </p:cNvSpPr>
          <p:nvPr>
            <p:ph type="body" sz="quarter" idx="16" hasCustomPrompt="1"/>
          </p:nvPr>
        </p:nvSpPr>
        <p:spPr>
          <a:xfrm>
            <a:off x="452748" y="3351925"/>
            <a:ext cx="3454440" cy="1991508"/>
          </a:xfrm>
          <a:prstGeom prst="rect">
            <a:avLst/>
          </a:prstGeom>
        </p:spPr>
        <p:txBody>
          <a:bodyPr/>
          <a:lstStyle>
            <a:lvl1pPr marL="0" indent="0">
              <a:lnSpc>
                <a:spcPct val="100000"/>
              </a:lnSpc>
              <a:spcBef>
                <a:spcPts val="0"/>
              </a:spcBef>
              <a:buClr>
                <a:schemeClr val="accent1"/>
              </a:buClr>
              <a:buFontTx/>
              <a:buNone/>
              <a:defRPr lang="en-US" sz="1800" b="0" kern="120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20" name="Text Placeholder 12">
            <a:extLst>
              <a:ext uri="{FF2B5EF4-FFF2-40B4-BE49-F238E27FC236}">
                <a16:creationId xmlns:a16="http://schemas.microsoft.com/office/drawing/2014/main" id="{4DF755E6-B3A8-864F-A0F0-CC097C91B2FE}"/>
              </a:ext>
            </a:extLst>
          </p:cNvPr>
          <p:cNvSpPr>
            <a:spLocks noGrp="1"/>
          </p:cNvSpPr>
          <p:nvPr>
            <p:ph type="body" sz="quarter" idx="18" hasCustomPrompt="1"/>
          </p:nvPr>
        </p:nvSpPr>
        <p:spPr>
          <a:xfrm>
            <a:off x="4338344" y="3351925"/>
            <a:ext cx="3454440" cy="1991508"/>
          </a:xfrm>
          <a:prstGeom prst="rect">
            <a:avLst/>
          </a:prstGeom>
        </p:spPr>
        <p:txBody>
          <a:bodyPr/>
          <a:lstStyle>
            <a:lvl1pPr marL="0" indent="0">
              <a:lnSpc>
                <a:spcPct val="100000"/>
              </a:lnSpc>
              <a:spcBef>
                <a:spcPts val="0"/>
              </a:spcBef>
              <a:buClr>
                <a:schemeClr val="accent1"/>
              </a:buClr>
              <a:buFontTx/>
              <a:buNone/>
              <a:defRPr lang="en-US" sz="1800" b="0" kern="120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24" name="Text Placeholder 12">
            <a:extLst>
              <a:ext uri="{FF2B5EF4-FFF2-40B4-BE49-F238E27FC236}">
                <a16:creationId xmlns:a16="http://schemas.microsoft.com/office/drawing/2014/main" id="{8586B56A-AB72-EC4D-9407-DF3B67169CF1}"/>
              </a:ext>
            </a:extLst>
          </p:cNvPr>
          <p:cNvSpPr>
            <a:spLocks noGrp="1"/>
          </p:cNvSpPr>
          <p:nvPr>
            <p:ph type="body" sz="quarter" idx="20" hasCustomPrompt="1"/>
          </p:nvPr>
        </p:nvSpPr>
        <p:spPr>
          <a:xfrm>
            <a:off x="8201455" y="3351925"/>
            <a:ext cx="3436437" cy="1991508"/>
          </a:xfrm>
          <a:prstGeom prst="rect">
            <a:avLst/>
          </a:prstGeom>
        </p:spPr>
        <p:txBody>
          <a:bodyPr/>
          <a:lstStyle>
            <a:lvl1pPr marL="0" indent="0">
              <a:lnSpc>
                <a:spcPct val="100000"/>
              </a:lnSpc>
              <a:spcBef>
                <a:spcPts val="0"/>
              </a:spcBef>
              <a:buClr>
                <a:schemeClr val="accent1"/>
              </a:buClr>
              <a:buFontTx/>
              <a:buNone/>
              <a:defRPr lang="en-US" sz="1800" b="0" kern="1200" dirty="0">
                <a:solidFill>
                  <a:schemeClr val="tx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27" name="Text Placeholder 12">
            <a:extLst>
              <a:ext uri="{FF2B5EF4-FFF2-40B4-BE49-F238E27FC236}">
                <a16:creationId xmlns:a16="http://schemas.microsoft.com/office/drawing/2014/main" id="{57249F8F-547E-884E-9AEC-FC59F9DA7919}"/>
              </a:ext>
            </a:extLst>
          </p:cNvPr>
          <p:cNvSpPr>
            <a:spLocks noGrp="1"/>
          </p:cNvSpPr>
          <p:nvPr>
            <p:ph type="body" sz="quarter" idx="11" hasCustomPrompt="1"/>
          </p:nvPr>
        </p:nvSpPr>
        <p:spPr>
          <a:xfrm>
            <a:off x="447035" y="417776"/>
            <a:ext cx="10737350" cy="531557"/>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1 line title</a:t>
            </a:r>
            <a:endParaRPr lang="en-US"/>
          </a:p>
        </p:txBody>
      </p:sp>
      <p:sp>
        <p:nvSpPr>
          <p:cNvPr id="29" name="Text Placeholder 12">
            <a:extLst>
              <a:ext uri="{FF2B5EF4-FFF2-40B4-BE49-F238E27FC236}">
                <a16:creationId xmlns:a16="http://schemas.microsoft.com/office/drawing/2014/main" id="{4FBDCF6D-0ADB-AC4E-8E16-65CE05649ECC}"/>
              </a:ext>
            </a:extLst>
          </p:cNvPr>
          <p:cNvSpPr>
            <a:spLocks noGrp="1"/>
          </p:cNvSpPr>
          <p:nvPr>
            <p:ph type="body" sz="quarter" idx="12" hasCustomPrompt="1"/>
          </p:nvPr>
        </p:nvSpPr>
        <p:spPr>
          <a:xfrm>
            <a:off x="463041" y="1120238"/>
            <a:ext cx="10717031" cy="313085"/>
          </a:xfrm>
          <a:prstGeom prst="rect">
            <a:avLst/>
          </a:prstGeom>
        </p:spPr>
        <p:txBody>
          <a:bodyPr/>
          <a:lstStyle>
            <a:lvl1pPr marL="0" indent="0">
              <a:lnSpc>
                <a:spcPct val="100000"/>
              </a:lnSpc>
              <a:spcBef>
                <a:spcPts val="0"/>
              </a:spcBef>
              <a:buNone/>
              <a:defRPr sz="1800" b="0" spc="20" baseline="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17" name="Picture Placeholder 1">
            <a:extLst>
              <a:ext uri="{FF2B5EF4-FFF2-40B4-BE49-F238E27FC236}">
                <a16:creationId xmlns:a16="http://schemas.microsoft.com/office/drawing/2014/main" id="{59068ED3-8DCE-2B4C-818C-12010A8DB633}"/>
              </a:ext>
            </a:extLst>
          </p:cNvPr>
          <p:cNvSpPr>
            <a:spLocks noGrp="1"/>
          </p:cNvSpPr>
          <p:nvPr>
            <p:ph type="pic" sz="quarter" idx="13" hasCustomPrompt="1"/>
          </p:nvPr>
        </p:nvSpPr>
        <p:spPr>
          <a:xfrm>
            <a:off x="550863" y="1994218"/>
            <a:ext cx="974296" cy="974296"/>
          </a:xfrm>
          <a:prstGeom prst="rect">
            <a:avLst/>
          </a:prstGeom>
        </p:spPr>
        <p:txBody>
          <a:bodyPr anchor="ctr"/>
          <a:lstStyle>
            <a:lvl1pPr marL="0" indent="0" algn="ctr">
              <a:buNone/>
              <a:defRPr sz="1800"/>
            </a:lvl1pPr>
          </a:lstStyle>
          <a:p>
            <a:r>
              <a:rPr lang="en-US"/>
              <a:t>ICON</a:t>
            </a:r>
          </a:p>
        </p:txBody>
      </p:sp>
      <p:sp>
        <p:nvSpPr>
          <p:cNvPr id="26" name="Picture Placeholder 1">
            <a:extLst>
              <a:ext uri="{FF2B5EF4-FFF2-40B4-BE49-F238E27FC236}">
                <a16:creationId xmlns:a16="http://schemas.microsoft.com/office/drawing/2014/main" id="{B4A7983A-9A6D-7D48-A647-2FF5BF3A9097}"/>
              </a:ext>
            </a:extLst>
          </p:cNvPr>
          <p:cNvSpPr>
            <a:spLocks noGrp="1"/>
          </p:cNvSpPr>
          <p:nvPr>
            <p:ph type="pic" sz="quarter" idx="21" hasCustomPrompt="1"/>
          </p:nvPr>
        </p:nvSpPr>
        <p:spPr>
          <a:xfrm>
            <a:off x="4429357" y="1994218"/>
            <a:ext cx="974296" cy="974296"/>
          </a:xfrm>
          <a:prstGeom prst="rect">
            <a:avLst/>
          </a:prstGeom>
        </p:spPr>
        <p:txBody>
          <a:bodyPr anchor="ctr"/>
          <a:lstStyle>
            <a:lvl1pPr marL="0" indent="0" algn="ctr">
              <a:buNone/>
              <a:defRPr sz="1800"/>
            </a:lvl1pPr>
          </a:lstStyle>
          <a:p>
            <a:r>
              <a:rPr lang="en-US"/>
              <a:t>ICON</a:t>
            </a:r>
          </a:p>
        </p:txBody>
      </p:sp>
      <p:sp>
        <p:nvSpPr>
          <p:cNvPr id="32" name="Picture Placeholder 1">
            <a:extLst>
              <a:ext uri="{FF2B5EF4-FFF2-40B4-BE49-F238E27FC236}">
                <a16:creationId xmlns:a16="http://schemas.microsoft.com/office/drawing/2014/main" id="{0B6200F2-4B18-CA41-8152-F02491CB1DD8}"/>
              </a:ext>
            </a:extLst>
          </p:cNvPr>
          <p:cNvSpPr>
            <a:spLocks noGrp="1"/>
          </p:cNvSpPr>
          <p:nvPr>
            <p:ph type="pic" sz="quarter" idx="22" hasCustomPrompt="1"/>
          </p:nvPr>
        </p:nvSpPr>
        <p:spPr>
          <a:xfrm>
            <a:off x="8291373" y="1994218"/>
            <a:ext cx="974296" cy="974296"/>
          </a:xfrm>
          <a:prstGeom prst="rect">
            <a:avLst/>
          </a:prstGeom>
        </p:spPr>
        <p:txBody>
          <a:bodyPr anchor="ctr"/>
          <a:lstStyle>
            <a:lvl1pPr marL="0" indent="0" algn="ctr">
              <a:buNone/>
              <a:defRPr sz="1800"/>
            </a:lvl1pPr>
          </a:lstStyle>
          <a:p>
            <a:r>
              <a:rPr lang="en-US"/>
              <a:t>ICON</a:t>
            </a:r>
          </a:p>
        </p:txBody>
      </p:sp>
      <p:cxnSp>
        <p:nvCxnSpPr>
          <p:cNvPr id="13" name="Straight Arrow Connector 12">
            <a:extLst>
              <a:ext uri="{FF2B5EF4-FFF2-40B4-BE49-F238E27FC236}">
                <a16:creationId xmlns:a16="http://schemas.microsoft.com/office/drawing/2014/main" id="{8077175C-2A66-F541-80F8-FF19AF25FAF5}"/>
              </a:ext>
            </a:extLst>
          </p:cNvPr>
          <p:cNvCxnSpPr>
            <a:cxnSpLocks/>
          </p:cNvCxnSpPr>
          <p:nvPr userDrawn="1"/>
        </p:nvCxnSpPr>
        <p:spPr>
          <a:xfrm>
            <a:off x="433889" y="557150"/>
            <a:ext cx="0" cy="279780"/>
          </a:xfrm>
          <a:prstGeom prst="straightConnector1">
            <a:avLst/>
          </a:prstGeom>
          <a:ln w="12700"/>
        </p:spPr>
        <p:style>
          <a:lnRef idx="1">
            <a:schemeClr val="accent1"/>
          </a:lnRef>
          <a:fillRef idx="0">
            <a:schemeClr val="accent1"/>
          </a:fillRef>
          <a:effectRef idx="0">
            <a:schemeClr val="accent1"/>
          </a:effectRef>
          <a:fontRef idx="minor">
            <a:schemeClr val="tx1"/>
          </a:fontRef>
        </p:style>
      </p:cxnSp>
      <p:sp>
        <p:nvSpPr>
          <p:cNvPr id="15" name="Text Placeholder 8">
            <a:extLst>
              <a:ext uri="{FF2B5EF4-FFF2-40B4-BE49-F238E27FC236}">
                <a16:creationId xmlns:a16="http://schemas.microsoft.com/office/drawing/2014/main" id="{681B1F30-E18E-D146-B42B-8EBEA82AE3A1}"/>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Tree>
    <p:extLst>
      <p:ext uri="{BB962C8B-B14F-4D97-AF65-F5344CB8AC3E}">
        <p14:creationId xmlns:p14="http://schemas.microsoft.com/office/powerpoint/2010/main" val="14154202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tructure icons">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355BCAA-76DC-394A-B480-FA61872E7E15}"/>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3" name="Text Placeholder 12">
            <a:extLst>
              <a:ext uri="{FF2B5EF4-FFF2-40B4-BE49-F238E27FC236}">
                <a16:creationId xmlns:a16="http://schemas.microsoft.com/office/drawing/2014/main" id="{595B0D2B-96BB-FF49-843C-ED52B962BBE9}"/>
              </a:ext>
            </a:extLst>
          </p:cNvPr>
          <p:cNvSpPr>
            <a:spLocks noGrp="1"/>
          </p:cNvSpPr>
          <p:nvPr>
            <p:ph type="body" sz="quarter" idx="11" hasCustomPrompt="1"/>
          </p:nvPr>
        </p:nvSpPr>
        <p:spPr>
          <a:xfrm>
            <a:off x="449828" y="417757"/>
            <a:ext cx="11185327" cy="531557"/>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1 line title</a:t>
            </a:r>
            <a:endParaRPr lang="en-US"/>
          </a:p>
        </p:txBody>
      </p:sp>
      <p:sp>
        <p:nvSpPr>
          <p:cNvPr id="10" name="Text Placeholder 12">
            <a:extLst>
              <a:ext uri="{FF2B5EF4-FFF2-40B4-BE49-F238E27FC236}">
                <a16:creationId xmlns:a16="http://schemas.microsoft.com/office/drawing/2014/main" id="{902F867C-A66E-5C48-862B-37D091C3351F}"/>
              </a:ext>
            </a:extLst>
          </p:cNvPr>
          <p:cNvSpPr>
            <a:spLocks noGrp="1"/>
          </p:cNvSpPr>
          <p:nvPr>
            <p:ph type="body" sz="quarter" idx="12" hasCustomPrompt="1"/>
          </p:nvPr>
        </p:nvSpPr>
        <p:spPr>
          <a:xfrm>
            <a:off x="455804" y="1100038"/>
            <a:ext cx="11185334" cy="698282"/>
          </a:xfrm>
          <a:prstGeom prst="rect">
            <a:avLst/>
          </a:prstGeom>
        </p:spPr>
        <p:txBody>
          <a:bodyPr/>
          <a:lstStyle>
            <a:lvl1pPr marL="0" indent="0">
              <a:lnSpc>
                <a:spcPct val="100000"/>
              </a:lnSpc>
              <a:spcBef>
                <a:spcPts val="0"/>
              </a:spcBef>
              <a:buNone/>
              <a:defRPr sz="1800" b="0" spc="20" baseline="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2" name="Picture Placeholder 1">
            <a:extLst>
              <a:ext uri="{FF2B5EF4-FFF2-40B4-BE49-F238E27FC236}">
                <a16:creationId xmlns:a16="http://schemas.microsoft.com/office/drawing/2014/main" id="{05CEAEC0-57B1-ED40-A979-C284AC975BDD}"/>
              </a:ext>
            </a:extLst>
          </p:cNvPr>
          <p:cNvSpPr>
            <a:spLocks noGrp="1"/>
          </p:cNvSpPr>
          <p:nvPr>
            <p:ph type="pic" sz="quarter" idx="13" hasCustomPrompt="1"/>
          </p:nvPr>
        </p:nvSpPr>
        <p:spPr>
          <a:xfrm>
            <a:off x="1156524" y="3199169"/>
            <a:ext cx="1381760" cy="1381760"/>
          </a:xfrm>
          <a:prstGeom prst="rect">
            <a:avLst/>
          </a:prstGeom>
        </p:spPr>
        <p:txBody>
          <a:bodyPr anchor="ctr"/>
          <a:lstStyle>
            <a:lvl1pPr marL="0" indent="0" algn="ctr">
              <a:buNone/>
              <a:defRPr sz="1800"/>
            </a:lvl1pPr>
          </a:lstStyle>
          <a:p>
            <a:r>
              <a:rPr lang="en-US"/>
              <a:t>ICON</a:t>
            </a:r>
          </a:p>
        </p:txBody>
      </p:sp>
      <p:sp>
        <p:nvSpPr>
          <p:cNvPr id="18" name="Picture Placeholder 1">
            <a:extLst>
              <a:ext uri="{FF2B5EF4-FFF2-40B4-BE49-F238E27FC236}">
                <a16:creationId xmlns:a16="http://schemas.microsoft.com/office/drawing/2014/main" id="{DD4E132D-D925-2449-A6D5-B364918216E9}"/>
              </a:ext>
            </a:extLst>
          </p:cNvPr>
          <p:cNvSpPr>
            <a:spLocks noGrp="1"/>
          </p:cNvSpPr>
          <p:nvPr>
            <p:ph type="pic" sz="quarter" idx="14" hasCustomPrompt="1"/>
          </p:nvPr>
        </p:nvSpPr>
        <p:spPr>
          <a:xfrm>
            <a:off x="6833755" y="3199169"/>
            <a:ext cx="1381760" cy="1381760"/>
          </a:xfrm>
          <a:prstGeom prst="rect">
            <a:avLst/>
          </a:prstGeom>
        </p:spPr>
        <p:txBody>
          <a:bodyPr anchor="ctr"/>
          <a:lstStyle>
            <a:lvl1pPr marL="0" indent="0" algn="ctr">
              <a:buNone/>
              <a:defRPr sz="1800"/>
            </a:lvl1pPr>
          </a:lstStyle>
          <a:p>
            <a:r>
              <a:rPr lang="en-US"/>
              <a:t>ICON</a:t>
            </a:r>
          </a:p>
        </p:txBody>
      </p:sp>
      <p:sp>
        <p:nvSpPr>
          <p:cNvPr id="19" name="Picture Placeholder 1">
            <a:extLst>
              <a:ext uri="{FF2B5EF4-FFF2-40B4-BE49-F238E27FC236}">
                <a16:creationId xmlns:a16="http://schemas.microsoft.com/office/drawing/2014/main" id="{409D32B6-DFD3-5E4C-AB7E-8EA1F6E73543}"/>
              </a:ext>
            </a:extLst>
          </p:cNvPr>
          <p:cNvSpPr>
            <a:spLocks noGrp="1"/>
          </p:cNvSpPr>
          <p:nvPr>
            <p:ph type="pic" sz="quarter" idx="15" hasCustomPrompt="1"/>
          </p:nvPr>
        </p:nvSpPr>
        <p:spPr>
          <a:xfrm>
            <a:off x="3947973" y="3199169"/>
            <a:ext cx="1381760" cy="1381760"/>
          </a:xfrm>
          <a:prstGeom prst="rect">
            <a:avLst/>
          </a:prstGeom>
        </p:spPr>
        <p:txBody>
          <a:bodyPr anchor="ctr"/>
          <a:lstStyle>
            <a:lvl1pPr marL="0" indent="0" algn="ctr">
              <a:buNone/>
              <a:defRPr sz="1800"/>
            </a:lvl1pPr>
          </a:lstStyle>
          <a:p>
            <a:r>
              <a:rPr lang="en-US"/>
              <a:t>ICON</a:t>
            </a:r>
          </a:p>
        </p:txBody>
      </p:sp>
      <p:sp>
        <p:nvSpPr>
          <p:cNvPr id="20" name="Picture Placeholder 1">
            <a:extLst>
              <a:ext uri="{FF2B5EF4-FFF2-40B4-BE49-F238E27FC236}">
                <a16:creationId xmlns:a16="http://schemas.microsoft.com/office/drawing/2014/main" id="{6D9B531F-AC77-D044-BAAB-A129AA107FA0}"/>
              </a:ext>
            </a:extLst>
          </p:cNvPr>
          <p:cNvSpPr>
            <a:spLocks noGrp="1"/>
          </p:cNvSpPr>
          <p:nvPr>
            <p:ph type="pic" sz="quarter" idx="16" hasCustomPrompt="1"/>
          </p:nvPr>
        </p:nvSpPr>
        <p:spPr>
          <a:xfrm>
            <a:off x="9679198" y="3199169"/>
            <a:ext cx="1381760" cy="1381760"/>
          </a:xfrm>
          <a:prstGeom prst="rect">
            <a:avLst/>
          </a:prstGeom>
        </p:spPr>
        <p:txBody>
          <a:bodyPr anchor="ctr"/>
          <a:lstStyle>
            <a:lvl1pPr marL="0" indent="0" algn="ctr">
              <a:buNone/>
              <a:defRPr sz="1800"/>
            </a:lvl1pPr>
          </a:lstStyle>
          <a:p>
            <a:r>
              <a:rPr lang="en-US"/>
              <a:t>ICON</a:t>
            </a:r>
          </a:p>
        </p:txBody>
      </p:sp>
      <p:sp>
        <p:nvSpPr>
          <p:cNvPr id="21" name="Text Placeholder 33">
            <a:extLst>
              <a:ext uri="{FF2B5EF4-FFF2-40B4-BE49-F238E27FC236}">
                <a16:creationId xmlns:a16="http://schemas.microsoft.com/office/drawing/2014/main" id="{F054930D-BD7E-8445-AEC1-55CB81929239}"/>
              </a:ext>
            </a:extLst>
          </p:cNvPr>
          <p:cNvSpPr>
            <a:spLocks noGrp="1"/>
          </p:cNvSpPr>
          <p:nvPr>
            <p:ph type="body" sz="quarter" idx="18"/>
          </p:nvPr>
        </p:nvSpPr>
        <p:spPr>
          <a:xfrm>
            <a:off x="961582" y="4779829"/>
            <a:ext cx="1743020" cy="565544"/>
          </a:xfrm>
          <a:prstGeom prst="rect">
            <a:avLst/>
          </a:prstGeom>
        </p:spPr>
        <p:txBody>
          <a:bodyPr/>
          <a:lstStyle>
            <a:lvl1pPr marL="0" indent="0" algn="ctr">
              <a:lnSpc>
                <a:spcPct val="100000"/>
              </a:lnSpc>
              <a:buNone/>
              <a:defRPr sz="1800" b="1">
                <a:solidFill>
                  <a:schemeClr val="tx1"/>
                </a:solidFill>
              </a:defRPr>
            </a:lvl1pPr>
          </a:lstStyle>
          <a:p>
            <a:endParaRPr lang="en-US"/>
          </a:p>
        </p:txBody>
      </p:sp>
      <p:sp>
        <p:nvSpPr>
          <p:cNvPr id="22" name="Text Placeholder 33">
            <a:extLst>
              <a:ext uri="{FF2B5EF4-FFF2-40B4-BE49-F238E27FC236}">
                <a16:creationId xmlns:a16="http://schemas.microsoft.com/office/drawing/2014/main" id="{295F3F16-2D5B-8643-AAA4-9ABA70CB31F3}"/>
              </a:ext>
            </a:extLst>
          </p:cNvPr>
          <p:cNvSpPr>
            <a:spLocks noGrp="1"/>
          </p:cNvSpPr>
          <p:nvPr>
            <p:ph type="body" sz="quarter" idx="19"/>
          </p:nvPr>
        </p:nvSpPr>
        <p:spPr>
          <a:xfrm>
            <a:off x="3783812" y="4779829"/>
            <a:ext cx="1743020" cy="565544"/>
          </a:xfrm>
          <a:prstGeom prst="rect">
            <a:avLst/>
          </a:prstGeom>
        </p:spPr>
        <p:txBody>
          <a:bodyPr/>
          <a:lstStyle>
            <a:lvl1pPr marL="0" indent="0" algn="ctr">
              <a:lnSpc>
                <a:spcPct val="100000"/>
              </a:lnSpc>
              <a:buNone/>
              <a:defRPr sz="1800" b="1">
                <a:solidFill>
                  <a:schemeClr val="tx1"/>
                </a:solidFill>
              </a:defRPr>
            </a:lvl1pPr>
          </a:lstStyle>
          <a:p>
            <a:endParaRPr lang="en-US"/>
          </a:p>
        </p:txBody>
      </p:sp>
      <p:sp>
        <p:nvSpPr>
          <p:cNvPr id="23" name="Text Placeholder 33">
            <a:extLst>
              <a:ext uri="{FF2B5EF4-FFF2-40B4-BE49-F238E27FC236}">
                <a16:creationId xmlns:a16="http://schemas.microsoft.com/office/drawing/2014/main" id="{A3EA64A3-0C50-C04E-BC01-143FDD285244}"/>
              </a:ext>
            </a:extLst>
          </p:cNvPr>
          <p:cNvSpPr>
            <a:spLocks noGrp="1"/>
          </p:cNvSpPr>
          <p:nvPr>
            <p:ph type="body" sz="quarter" idx="20"/>
          </p:nvPr>
        </p:nvSpPr>
        <p:spPr>
          <a:xfrm>
            <a:off x="6649575" y="4779829"/>
            <a:ext cx="1743020" cy="565544"/>
          </a:xfrm>
          <a:prstGeom prst="rect">
            <a:avLst/>
          </a:prstGeom>
        </p:spPr>
        <p:txBody>
          <a:bodyPr/>
          <a:lstStyle>
            <a:lvl1pPr marL="0" indent="0" algn="ctr">
              <a:lnSpc>
                <a:spcPct val="100000"/>
              </a:lnSpc>
              <a:buNone/>
              <a:defRPr sz="1800" b="1">
                <a:solidFill>
                  <a:schemeClr val="tx1"/>
                </a:solidFill>
              </a:defRPr>
            </a:lvl1pPr>
          </a:lstStyle>
          <a:p>
            <a:endParaRPr lang="en-US"/>
          </a:p>
        </p:txBody>
      </p:sp>
      <p:sp>
        <p:nvSpPr>
          <p:cNvPr id="24" name="Text Placeholder 33">
            <a:extLst>
              <a:ext uri="{FF2B5EF4-FFF2-40B4-BE49-F238E27FC236}">
                <a16:creationId xmlns:a16="http://schemas.microsoft.com/office/drawing/2014/main" id="{57EE20CD-8C4D-E64D-BC08-26822E8B9959}"/>
              </a:ext>
            </a:extLst>
          </p:cNvPr>
          <p:cNvSpPr>
            <a:spLocks noGrp="1"/>
          </p:cNvSpPr>
          <p:nvPr>
            <p:ph type="body" sz="quarter" idx="21"/>
          </p:nvPr>
        </p:nvSpPr>
        <p:spPr>
          <a:xfrm>
            <a:off x="9495018" y="4779829"/>
            <a:ext cx="1743020" cy="565544"/>
          </a:xfrm>
          <a:prstGeom prst="rect">
            <a:avLst/>
          </a:prstGeom>
        </p:spPr>
        <p:txBody>
          <a:bodyPr/>
          <a:lstStyle>
            <a:lvl1pPr marL="0" indent="0" algn="ctr">
              <a:lnSpc>
                <a:spcPct val="100000"/>
              </a:lnSpc>
              <a:buNone/>
              <a:defRPr sz="1800" b="1">
                <a:solidFill>
                  <a:schemeClr val="tx1"/>
                </a:solidFill>
              </a:defRPr>
            </a:lvl1pPr>
          </a:lstStyle>
          <a:p>
            <a:endParaRPr lang="en-US"/>
          </a:p>
        </p:txBody>
      </p:sp>
      <p:cxnSp>
        <p:nvCxnSpPr>
          <p:cNvPr id="15" name="Straight Arrow Connector 14">
            <a:extLst>
              <a:ext uri="{FF2B5EF4-FFF2-40B4-BE49-F238E27FC236}">
                <a16:creationId xmlns:a16="http://schemas.microsoft.com/office/drawing/2014/main" id="{02F1C654-7D3B-1949-8DA3-E5FE328D5281}"/>
              </a:ext>
            </a:extLst>
          </p:cNvPr>
          <p:cNvCxnSpPr>
            <a:cxnSpLocks/>
          </p:cNvCxnSpPr>
          <p:nvPr userDrawn="1"/>
        </p:nvCxnSpPr>
        <p:spPr>
          <a:xfrm>
            <a:off x="433889" y="557150"/>
            <a:ext cx="0" cy="279780"/>
          </a:xfrm>
          <a:prstGeom prst="straightConnector1">
            <a:avLst/>
          </a:prstGeom>
          <a:ln w="12700"/>
        </p:spPr>
        <p:style>
          <a:lnRef idx="1">
            <a:schemeClr val="accent1"/>
          </a:lnRef>
          <a:fillRef idx="0">
            <a:schemeClr val="accent1"/>
          </a:fillRef>
          <a:effectRef idx="0">
            <a:schemeClr val="accent1"/>
          </a:effectRef>
          <a:fontRef idx="minor">
            <a:schemeClr val="tx1"/>
          </a:fontRef>
        </p:style>
      </p:cxnSp>
      <p:sp>
        <p:nvSpPr>
          <p:cNvPr id="16" name="Text Placeholder 8">
            <a:extLst>
              <a:ext uri="{FF2B5EF4-FFF2-40B4-BE49-F238E27FC236}">
                <a16:creationId xmlns:a16="http://schemas.microsoft.com/office/drawing/2014/main" id="{F62EE926-FCC1-8A4E-AA94-CB7A6C61C378}"/>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Tree>
    <p:extLst>
      <p:ext uri="{BB962C8B-B14F-4D97-AF65-F5344CB8AC3E}">
        <p14:creationId xmlns:p14="http://schemas.microsoft.com/office/powerpoint/2010/main" val="4060969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 line title whole page para">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355BCAA-76DC-394A-B480-FA61872E7E15}"/>
              </a:ext>
            </a:extLst>
          </p:cNvPr>
          <p:cNvSpPr/>
          <p:nvPr userDrawn="1"/>
        </p:nvSpPr>
        <p:spPr>
          <a:xfrm>
            <a:off x="0" y="6213303"/>
            <a:ext cx="12192000" cy="66974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9" name="Text Placeholder 8">
            <a:extLst>
              <a:ext uri="{FF2B5EF4-FFF2-40B4-BE49-F238E27FC236}">
                <a16:creationId xmlns:a16="http://schemas.microsoft.com/office/drawing/2014/main" id="{69A79FA4-F9E8-D644-B795-DEF82EA653C6}"/>
              </a:ext>
            </a:extLst>
          </p:cNvPr>
          <p:cNvSpPr>
            <a:spLocks noGrp="1"/>
          </p:cNvSpPr>
          <p:nvPr>
            <p:ph type="body" sz="quarter" idx="10" hasCustomPrompt="1"/>
          </p:nvPr>
        </p:nvSpPr>
        <p:spPr>
          <a:xfrm>
            <a:off x="687888"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
        <p:nvSpPr>
          <p:cNvPr id="13" name="Text Placeholder 12">
            <a:extLst>
              <a:ext uri="{FF2B5EF4-FFF2-40B4-BE49-F238E27FC236}">
                <a16:creationId xmlns:a16="http://schemas.microsoft.com/office/drawing/2014/main" id="{595B0D2B-96BB-FF49-843C-ED52B962BBE9}"/>
              </a:ext>
            </a:extLst>
          </p:cNvPr>
          <p:cNvSpPr>
            <a:spLocks noGrp="1"/>
          </p:cNvSpPr>
          <p:nvPr>
            <p:ph type="body" sz="quarter" idx="11" hasCustomPrompt="1"/>
          </p:nvPr>
        </p:nvSpPr>
        <p:spPr>
          <a:xfrm>
            <a:off x="667569" y="503867"/>
            <a:ext cx="10737350" cy="531557"/>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1 line title</a:t>
            </a:r>
            <a:endParaRPr lang="en-US"/>
          </a:p>
        </p:txBody>
      </p:sp>
      <p:cxnSp>
        <p:nvCxnSpPr>
          <p:cNvPr id="8" name="Straight Arrow Connector 7">
            <a:extLst>
              <a:ext uri="{FF2B5EF4-FFF2-40B4-BE49-F238E27FC236}">
                <a16:creationId xmlns:a16="http://schemas.microsoft.com/office/drawing/2014/main" id="{837E9978-810C-5E42-B2A9-D46BE2FA7A15}"/>
              </a:ext>
            </a:extLst>
          </p:cNvPr>
          <p:cNvCxnSpPr>
            <a:cxnSpLocks/>
          </p:cNvCxnSpPr>
          <p:nvPr userDrawn="1"/>
        </p:nvCxnSpPr>
        <p:spPr>
          <a:xfrm>
            <a:off x="667569" y="628270"/>
            <a:ext cx="0" cy="279780"/>
          </a:xfrm>
          <a:prstGeom prst="straightConnector1">
            <a:avLst/>
          </a:prstGeom>
          <a:ln w="12700"/>
        </p:spPr>
        <p:style>
          <a:lnRef idx="1">
            <a:schemeClr val="accent1"/>
          </a:lnRef>
          <a:fillRef idx="0">
            <a:schemeClr val="accent1"/>
          </a:fillRef>
          <a:effectRef idx="0">
            <a:schemeClr val="accent1"/>
          </a:effectRef>
          <a:fontRef idx="minor">
            <a:schemeClr val="tx1"/>
          </a:fontRef>
        </p:style>
      </p:cxnSp>
      <p:sp>
        <p:nvSpPr>
          <p:cNvPr id="10" name="Text Placeholder 12">
            <a:extLst>
              <a:ext uri="{FF2B5EF4-FFF2-40B4-BE49-F238E27FC236}">
                <a16:creationId xmlns:a16="http://schemas.microsoft.com/office/drawing/2014/main" id="{902F867C-A66E-5C48-862B-37D091C3351F}"/>
              </a:ext>
            </a:extLst>
          </p:cNvPr>
          <p:cNvSpPr>
            <a:spLocks noGrp="1"/>
          </p:cNvSpPr>
          <p:nvPr>
            <p:ph type="body" sz="quarter" idx="12" hasCustomPrompt="1"/>
          </p:nvPr>
        </p:nvSpPr>
        <p:spPr>
          <a:xfrm>
            <a:off x="687888" y="1413114"/>
            <a:ext cx="10717031" cy="313085"/>
          </a:xfrm>
          <a:prstGeom prst="rect">
            <a:avLst/>
          </a:prstGeom>
        </p:spPr>
        <p:txBody>
          <a:bodyPr/>
          <a:lstStyle>
            <a:lvl1pPr marL="0" indent="0">
              <a:lnSpc>
                <a:spcPts val="2100"/>
              </a:lnSpc>
              <a:spcBef>
                <a:spcPts val="0"/>
              </a:spcBef>
              <a:buNone/>
              <a:defRPr sz="1500" b="0" spc="20" baseline="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Tree>
    <p:extLst>
      <p:ext uri="{BB962C8B-B14F-4D97-AF65-F5344CB8AC3E}">
        <p14:creationId xmlns:p14="http://schemas.microsoft.com/office/powerpoint/2010/main" val="1714231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256AA3C9-9B2A-46B6-AD5A-CE82EA0DE0A6}"/>
              </a:ext>
            </a:extLst>
          </p:cNvPr>
          <p:cNvSpPr>
            <a:spLocks noGrp="1"/>
          </p:cNvSpPr>
          <p:nvPr>
            <p:ph type="sldNum" sz="quarter" idx="4"/>
          </p:nvPr>
        </p:nvSpPr>
        <p:spPr bwMode="gray">
          <a:xfrm>
            <a:off x="328925" y="6440986"/>
            <a:ext cx="289931" cy="137615"/>
          </a:xfrm>
          <a:prstGeom prst="rect">
            <a:avLst/>
          </a:prstGeom>
        </p:spPr>
        <p:txBody>
          <a:bodyPr vert="horz" lIns="0" tIns="0" rIns="0" bIns="0" rtlCol="0" anchor="t"/>
          <a:lstStyle>
            <a:lvl1pPr algn="l">
              <a:defRPr sz="1067" b="1">
                <a:solidFill>
                  <a:schemeClr val="bg1">
                    <a:lumMod val="50000"/>
                  </a:schemeClr>
                </a:solidFill>
                <a:latin typeface="Catamaran Medium" panose="00000600000000000000" pitchFamily="2" charset="0"/>
                <a:cs typeface="Times New Roman" panose="02020603050405020304" pitchFamily="18" charset="0"/>
              </a:defRPr>
            </a:lvl1pPr>
          </a:lstStyle>
          <a:p>
            <a:fld id="{A74CE0EA-F3B5-4684-BA10-C594598FDB9C}" type="slidenum">
              <a:rPr lang="en-GB" smtClean="0"/>
              <a:pPr/>
              <a:t>‹#›</a:t>
            </a:fld>
            <a:endParaRPr lang="en-GB"/>
          </a:p>
        </p:txBody>
      </p:sp>
    </p:spTree>
    <p:extLst>
      <p:ext uri="{BB962C8B-B14F-4D97-AF65-F5344CB8AC3E}">
        <p14:creationId xmlns:p14="http://schemas.microsoft.com/office/powerpoint/2010/main" val="35157802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2 lines">
    <p:bg>
      <p:bgRef idx="1001">
        <a:schemeClr val="bg2"/>
      </p:bgRef>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5A7E6A4-B355-4E4A-ABA1-23E36E484332}"/>
              </a:ext>
            </a:extLst>
          </p:cNvPr>
          <p:cNvSpPr>
            <a:spLocks noGrp="1"/>
          </p:cNvSpPr>
          <p:nvPr>
            <p:ph type="title" hasCustomPrompt="1"/>
          </p:nvPr>
        </p:nvSpPr>
        <p:spPr>
          <a:xfrm>
            <a:off x="709753" y="2380896"/>
            <a:ext cx="5173431" cy="1652624"/>
          </a:xfrm>
          <a:prstGeom prst="rect">
            <a:avLst/>
          </a:prstGeom>
        </p:spPr>
        <p:txBody>
          <a:bodyPr/>
          <a:lstStyle>
            <a:lvl1pPr>
              <a:defRPr sz="6000" b="1"/>
            </a:lvl1pPr>
          </a:lstStyle>
          <a:p>
            <a:r>
              <a:rPr lang="en-US"/>
              <a:t>Section title</a:t>
            </a:r>
            <a:br>
              <a:rPr lang="en-US"/>
            </a:br>
            <a:r>
              <a:rPr lang="en-US"/>
              <a:t>2 lines</a:t>
            </a:r>
          </a:p>
        </p:txBody>
      </p:sp>
      <p:cxnSp>
        <p:nvCxnSpPr>
          <p:cNvPr id="4" name="Straight Connector 3">
            <a:extLst>
              <a:ext uri="{FF2B5EF4-FFF2-40B4-BE49-F238E27FC236}">
                <a16:creationId xmlns:a16="http://schemas.microsoft.com/office/drawing/2014/main" id="{1A591AC2-2B7E-AA45-A69B-35905E1497B4}"/>
              </a:ext>
            </a:extLst>
          </p:cNvPr>
          <p:cNvCxnSpPr>
            <a:cxnSpLocks/>
          </p:cNvCxnSpPr>
          <p:nvPr userDrawn="1"/>
        </p:nvCxnSpPr>
        <p:spPr>
          <a:xfrm>
            <a:off x="555539" y="2525751"/>
            <a:ext cx="0" cy="1371600"/>
          </a:xfrm>
          <a:prstGeom prst="line">
            <a:avLst/>
          </a:prstGeom>
          <a:ln w="12700">
            <a:solidFill>
              <a:srgbClr val="008DC9"/>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A3C7769D-2E05-8043-89A6-42C5157E7D12}"/>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Tree>
    <p:extLst>
      <p:ext uri="{BB962C8B-B14F-4D97-AF65-F5344CB8AC3E}">
        <p14:creationId xmlns:p14="http://schemas.microsoft.com/office/powerpoint/2010/main" val="1647772022"/>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2A8F37D5-C9D9-7240-89E7-0300510048EC}"/>
              </a:ext>
            </a:extLst>
          </p:cNvPr>
          <p:cNvCxnSpPr/>
          <p:nvPr userDrawn="1"/>
        </p:nvCxnSpPr>
        <p:spPr>
          <a:xfrm>
            <a:off x="387350" y="720870"/>
            <a:ext cx="0" cy="317500"/>
          </a:xfrm>
          <a:prstGeom prst="line">
            <a:avLst/>
          </a:prstGeom>
          <a:ln w="12700">
            <a:solidFill>
              <a:srgbClr val="008DC9"/>
            </a:solidFill>
          </a:ln>
        </p:spPr>
        <p:style>
          <a:lnRef idx="1">
            <a:schemeClr val="accent1"/>
          </a:lnRef>
          <a:fillRef idx="0">
            <a:schemeClr val="accent1"/>
          </a:fillRef>
          <a:effectRef idx="0">
            <a:schemeClr val="accent1"/>
          </a:effectRef>
          <a:fontRef idx="minor">
            <a:schemeClr val="tx1"/>
          </a:fontRef>
        </p:style>
      </p:cxnSp>
      <p:sp>
        <p:nvSpPr>
          <p:cNvPr id="8" name="Text Placeholder 13">
            <a:extLst>
              <a:ext uri="{FF2B5EF4-FFF2-40B4-BE49-F238E27FC236}">
                <a16:creationId xmlns:a16="http://schemas.microsoft.com/office/drawing/2014/main" id="{EA2816ED-CA67-3B45-B5CC-9B22D1BC864D}"/>
              </a:ext>
            </a:extLst>
          </p:cNvPr>
          <p:cNvSpPr>
            <a:spLocks noGrp="1"/>
          </p:cNvSpPr>
          <p:nvPr>
            <p:ph type="body" sz="half" idx="17" hasCustomPrompt="1"/>
          </p:nvPr>
        </p:nvSpPr>
        <p:spPr>
          <a:xfrm>
            <a:off x="614426" y="1374573"/>
            <a:ext cx="10126124" cy="261610"/>
          </a:xfrm>
          <a:prstGeom prst="rect">
            <a:avLst/>
          </a:prstGeom>
        </p:spPr>
        <p:txBody>
          <a:bodyPr lIns="0" tIns="0" rIns="0" bIns="0" anchor="ctr" anchorCtr="0"/>
          <a:lstStyle>
            <a:lvl1pPr>
              <a:defRPr>
                <a:solidFill>
                  <a:schemeClr val="bg2"/>
                </a:solidFill>
              </a:defRPr>
            </a:lvl1pPr>
          </a:lstStyle>
          <a:p>
            <a:r>
              <a:rPr lang="en-US"/>
              <a:t>Subtitle</a:t>
            </a:r>
          </a:p>
        </p:txBody>
      </p:sp>
      <p:sp>
        <p:nvSpPr>
          <p:cNvPr id="9" name="Text Placeholder 2">
            <a:extLst>
              <a:ext uri="{FF2B5EF4-FFF2-40B4-BE49-F238E27FC236}">
                <a16:creationId xmlns:a16="http://schemas.microsoft.com/office/drawing/2014/main" id="{8487E04A-9944-E749-813E-77947D65320A}"/>
              </a:ext>
            </a:extLst>
          </p:cNvPr>
          <p:cNvSpPr>
            <a:spLocks noGrp="1"/>
          </p:cNvSpPr>
          <p:nvPr>
            <p:ph idx="18" hasCustomPrompt="1"/>
          </p:nvPr>
        </p:nvSpPr>
        <p:spPr>
          <a:xfrm>
            <a:off x="614420" y="1972386"/>
            <a:ext cx="6858000" cy="523220"/>
          </a:xfrm>
          <a:prstGeom prst="rect">
            <a:avLst/>
          </a:prstGeom>
        </p:spPr>
        <p:txBody>
          <a:bodyPr vert="horz" wrap="square" lIns="0" tIns="0" rIns="0" bIns="0" rtlCol="0">
            <a:spAutoFit/>
          </a:bodyPr>
          <a:lstStyle>
            <a:lvl1pPr>
              <a:defRPr>
                <a:solidFill>
                  <a:schemeClr val="bg2"/>
                </a:solidFill>
              </a:defRPr>
            </a:lvl1pPr>
            <a:lvl2pPr marL="216000" indent="-216000">
              <a:buSzPct val="67000"/>
              <a:buFontTx/>
              <a:buBlip>
                <a:blip r:embed="rId2"/>
              </a:buBlip>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US"/>
              <a:t>Edit Master text styles</a:t>
            </a:r>
          </a:p>
          <a:p>
            <a:pPr lvl="1"/>
            <a:r>
              <a:rPr lang="en-US"/>
              <a:t>List item</a:t>
            </a:r>
          </a:p>
        </p:txBody>
      </p:sp>
      <p:sp>
        <p:nvSpPr>
          <p:cNvPr id="10" name="Rectangle 9">
            <a:extLst>
              <a:ext uri="{FF2B5EF4-FFF2-40B4-BE49-F238E27FC236}">
                <a16:creationId xmlns:a16="http://schemas.microsoft.com/office/drawing/2014/main" id="{0D5B152B-B947-124E-BC00-B45431A2526B}"/>
              </a:ext>
            </a:extLst>
          </p:cNvPr>
          <p:cNvSpPr/>
          <p:nvPr userDrawn="1"/>
        </p:nvSpPr>
        <p:spPr>
          <a:xfrm>
            <a:off x="0" y="6346825"/>
            <a:ext cx="12192000" cy="514350"/>
          </a:xfrm>
          <a:prstGeom prst="rect">
            <a:avLst/>
          </a:prstGeom>
          <a:solidFill>
            <a:srgbClr val="008D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latin typeface="Arial" panose="020B0604020202020204" pitchFamily="34" charset="0"/>
              <a:cs typeface="Arial" panose="020B0604020202020204" pitchFamily="34" charset="0"/>
            </a:endParaRPr>
          </a:p>
        </p:txBody>
      </p:sp>
      <p:sp>
        <p:nvSpPr>
          <p:cNvPr id="11" name="Text Placeholder 2">
            <a:extLst>
              <a:ext uri="{FF2B5EF4-FFF2-40B4-BE49-F238E27FC236}">
                <a16:creationId xmlns:a16="http://schemas.microsoft.com/office/drawing/2014/main" id="{E19973B1-8F7D-7642-8087-9E57F2D038BB}"/>
              </a:ext>
            </a:extLst>
          </p:cNvPr>
          <p:cNvSpPr>
            <a:spLocks noGrp="1"/>
          </p:cNvSpPr>
          <p:nvPr>
            <p:ph type="body" sz="quarter" idx="19" hasCustomPrompt="1"/>
          </p:nvPr>
        </p:nvSpPr>
        <p:spPr>
          <a:xfrm>
            <a:off x="614420" y="720870"/>
            <a:ext cx="10126120" cy="317500"/>
          </a:xfrm>
          <a:prstGeom prst="rect">
            <a:avLst/>
          </a:prstGeom>
        </p:spPr>
        <p:txBody>
          <a:bodyPr lIns="0" anchor="ctr" anchorCtr="0"/>
          <a:lstStyle>
            <a:lvl1pPr>
              <a:defRPr sz="2700" b="1">
                <a:solidFill>
                  <a:schemeClr val="bg2"/>
                </a:solidFill>
              </a:defRPr>
            </a:lvl1pPr>
            <a:lvl2pPr>
              <a:defRPr>
                <a:solidFill>
                  <a:schemeClr val="bg2"/>
                </a:solidFill>
              </a:defRPr>
            </a:lvl2pPr>
            <a:lvl3pPr>
              <a:defRPr>
                <a:solidFill>
                  <a:schemeClr val="bg2"/>
                </a:solidFill>
              </a:defRPr>
            </a:lvl3pPr>
            <a:lvl4pPr>
              <a:defRPr>
                <a:solidFill>
                  <a:schemeClr val="bg2"/>
                </a:solidFill>
              </a:defRPr>
            </a:lvl4pPr>
            <a:lvl5pPr>
              <a:defRPr>
                <a:solidFill>
                  <a:schemeClr val="bg2"/>
                </a:solidFill>
              </a:defRPr>
            </a:lvl5pPr>
          </a:lstStyle>
          <a:p>
            <a:pPr lvl="0"/>
            <a:r>
              <a:rPr lang="en-GB"/>
              <a:t>Title</a:t>
            </a:r>
            <a:endParaRPr lang="en-US"/>
          </a:p>
        </p:txBody>
      </p:sp>
      <p:sp>
        <p:nvSpPr>
          <p:cNvPr id="12" name="Slide Number Placeholder 12">
            <a:extLst>
              <a:ext uri="{FF2B5EF4-FFF2-40B4-BE49-F238E27FC236}">
                <a16:creationId xmlns:a16="http://schemas.microsoft.com/office/drawing/2014/main" id="{0D0F6DDC-3049-984E-ACD8-553F49AC4BF2}"/>
              </a:ext>
            </a:extLst>
          </p:cNvPr>
          <p:cNvSpPr txBox="1">
            <a:spLocks/>
          </p:cNvSpPr>
          <p:nvPr userDrawn="1"/>
        </p:nvSpPr>
        <p:spPr>
          <a:xfrm>
            <a:off x="11683997" y="6356350"/>
            <a:ext cx="508001" cy="501650"/>
          </a:xfrm>
          <a:prstGeom prst="rect">
            <a:avLst/>
          </a:prstGeom>
        </p:spPr>
        <p:txBody>
          <a:bodyPr lIns="0" tIns="0" rIns="0" bIns="0" anchor="ctr" anchorCtr="0"/>
          <a:lstStyle>
            <a:defPPr>
              <a:defRPr lang="en-US"/>
            </a:defPPr>
            <a:lvl1pPr marL="0" algn="ctr" defTabSz="914400" rtl="0" eaLnBrk="1" latinLnBrk="0" hangingPunct="1">
              <a:defRPr sz="1400" b="0" i="0" kern="1200">
                <a:solidFill>
                  <a:srgbClr val="0093D5"/>
                </a:solidFill>
                <a:latin typeface="Trebuchet MS" panose="020B070302020209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3E38FAB-B259-F54A-9829-55A3B8FA4CAF}" type="slidenum">
              <a:rPr lang="en-US" smtClean="0">
                <a:solidFill>
                  <a:schemeClr val="bg1"/>
                </a:solidFill>
              </a:rPr>
              <a:pPr/>
              <a:t>‹#›</a:t>
            </a:fld>
            <a:endParaRPr lang="en-US">
              <a:solidFill>
                <a:schemeClr val="bg1"/>
              </a:solidFill>
            </a:endParaRPr>
          </a:p>
        </p:txBody>
      </p:sp>
    </p:spTree>
    <p:extLst>
      <p:ext uri="{BB962C8B-B14F-4D97-AF65-F5344CB8AC3E}">
        <p14:creationId xmlns:p14="http://schemas.microsoft.com/office/powerpoint/2010/main" val="903667623"/>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1 line Titl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355BCAA-76DC-394A-B480-FA61872E7E15}"/>
              </a:ext>
            </a:extLst>
          </p:cNvPr>
          <p:cNvSpPr/>
          <p:nvPr/>
        </p:nvSpPr>
        <p:spPr>
          <a:xfrm>
            <a:off x="0" y="6213303"/>
            <a:ext cx="12192000" cy="66974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9" name="Text Placeholder 8">
            <a:extLst>
              <a:ext uri="{FF2B5EF4-FFF2-40B4-BE49-F238E27FC236}">
                <a16:creationId xmlns:a16="http://schemas.microsoft.com/office/drawing/2014/main" id="{69A79FA4-F9E8-D644-B795-DEF82EA653C6}"/>
              </a:ext>
            </a:extLst>
          </p:cNvPr>
          <p:cNvSpPr>
            <a:spLocks noGrp="1"/>
          </p:cNvSpPr>
          <p:nvPr>
            <p:ph type="body" sz="quarter" idx="10" hasCustomPrompt="1"/>
          </p:nvPr>
        </p:nvSpPr>
        <p:spPr>
          <a:xfrm>
            <a:off x="687888"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
        <p:nvSpPr>
          <p:cNvPr id="13" name="Text Placeholder 12">
            <a:extLst>
              <a:ext uri="{FF2B5EF4-FFF2-40B4-BE49-F238E27FC236}">
                <a16:creationId xmlns:a16="http://schemas.microsoft.com/office/drawing/2014/main" id="{595B0D2B-96BB-FF49-843C-ED52B962BBE9}"/>
              </a:ext>
            </a:extLst>
          </p:cNvPr>
          <p:cNvSpPr>
            <a:spLocks noGrp="1"/>
          </p:cNvSpPr>
          <p:nvPr>
            <p:ph type="body" sz="quarter" idx="11" hasCustomPrompt="1"/>
          </p:nvPr>
        </p:nvSpPr>
        <p:spPr>
          <a:xfrm>
            <a:off x="667569" y="503867"/>
            <a:ext cx="10737350" cy="531557"/>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1 line title</a:t>
            </a:r>
            <a:endParaRPr lang="en-US"/>
          </a:p>
        </p:txBody>
      </p:sp>
      <p:cxnSp>
        <p:nvCxnSpPr>
          <p:cNvPr id="8" name="Straight Arrow Connector 7">
            <a:extLst>
              <a:ext uri="{FF2B5EF4-FFF2-40B4-BE49-F238E27FC236}">
                <a16:creationId xmlns:a16="http://schemas.microsoft.com/office/drawing/2014/main" id="{837E9978-810C-5E42-B2A9-D46BE2FA7A15}"/>
              </a:ext>
            </a:extLst>
          </p:cNvPr>
          <p:cNvCxnSpPr>
            <a:cxnSpLocks/>
          </p:cNvCxnSpPr>
          <p:nvPr/>
        </p:nvCxnSpPr>
        <p:spPr>
          <a:xfrm>
            <a:off x="667569" y="628270"/>
            <a:ext cx="0" cy="279780"/>
          </a:xfrm>
          <a:prstGeom prst="straightConnector1">
            <a:avLst/>
          </a:prstGeom>
          <a:ln w="12700"/>
        </p:spPr>
        <p:style>
          <a:lnRef idx="1">
            <a:schemeClr val="accent1"/>
          </a:lnRef>
          <a:fillRef idx="0">
            <a:schemeClr val="accent1"/>
          </a:fillRef>
          <a:effectRef idx="0">
            <a:schemeClr val="accent1"/>
          </a:effectRef>
          <a:fontRef idx="minor">
            <a:schemeClr val="tx1"/>
          </a:fontRef>
        </p:style>
      </p:cxnSp>
      <p:sp>
        <p:nvSpPr>
          <p:cNvPr id="10" name="Text Placeholder 12">
            <a:extLst>
              <a:ext uri="{FF2B5EF4-FFF2-40B4-BE49-F238E27FC236}">
                <a16:creationId xmlns:a16="http://schemas.microsoft.com/office/drawing/2014/main" id="{902F867C-A66E-5C48-862B-37D091C3351F}"/>
              </a:ext>
            </a:extLst>
          </p:cNvPr>
          <p:cNvSpPr>
            <a:spLocks noGrp="1"/>
          </p:cNvSpPr>
          <p:nvPr>
            <p:ph type="body" sz="quarter" idx="12" hasCustomPrompt="1"/>
          </p:nvPr>
        </p:nvSpPr>
        <p:spPr>
          <a:xfrm>
            <a:off x="687888" y="1397351"/>
            <a:ext cx="3895225" cy="1162746"/>
          </a:xfrm>
          <a:prstGeom prst="rect">
            <a:avLst/>
          </a:prstGeom>
        </p:spPr>
        <p:txBody>
          <a:bodyPr/>
          <a:lstStyle>
            <a:lvl1pPr marL="0" indent="0">
              <a:lnSpc>
                <a:spcPts val="2100"/>
              </a:lnSpc>
              <a:spcBef>
                <a:spcPts val="0"/>
              </a:spcBef>
              <a:buNone/>
              <a:defRPr sz="1500" b="0" spc="20" baseline="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Tree>
    <p:extLst>
      <p:ext uri="{BB962C8B-B14F-4D97-AF65-F5344CB8AC3E}">
        <p14:creationId xmlns:p14="http://schemas.microsoft.com/office/powerpoint/2010/main" val="27229545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A08CF0-B238-4B10-8E8D-2741A55C54B7}"/>
              </a:ext>
            </a:extLst>
          </p:cNvPr>
          <p:cNvSpPr>
            <a:spLocks noGrp="1"/>
          </p:cNvSpPr>
          <p:nvPr>
            <p:ph type="dt" sz="half" idx="10"/>
          </p:nvPr>
        </p:nvSpPr>
        <p:spPr/>
        <p:txBody>
          <a:bodyPr/>
          <a:lstStyle/>
          <a:p>
            <a:fld id="{08121F5F-5A10-4D34-83E5-EDFB432163D7}" type="datetimeFigureOut">
              <a:rPr lang="en-US" smtClean="0"/>
              <a:t>4/29/2022</a:t>
            </a:fld>
            <a:endParaRPr lang="en-US"/>
          </a:p>
        </p:txBody>
      </p:sp>
      <p:sp>
        <p:nvSpPr>
          <p:cNvPr id="3" name="Footer Placeholder 2">
            <a:extLst>
              <a:ext uri="{FF2B5EF4-FFF2-40B4-BE49-F238E27FC236}">
                <a16:creationId xmlns:a16="http://schemas.microsoft.com/office/drawing/2014/main" id="{1F71B52C-9467-4E6C-AECE-53F9FE90D7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E2B8851-4B26-44BB-8B53-86F46167E9F1}"/>
              </a:ext>
            </a:extLst>
          </p:cNvPr>
          <p:cNvSpPr>
            <a:spLocks noGrp="1"/>
          </p:cNvSpPr>
          <p:nvPr>
            <p:ph type="sldNum" sz="quarter" idx="12"/>
          </p:nvPr>
        </p:nvSpPr>
        <p:spPr/>
        <p:txBody>
          <a:bodyPr/>
          <a:lstStyle/>
          <a:p>
            <a:fld id="{4044A9B7-6724-431C-92D2-2E8D2C8F4F8E}" type="slidenum">
              <a:rPr lang="en-US" smtClean="0"/>
              <a:t>‹#›</a:t>
            </a:fld>
            <a:endParaRPr lang="en-US"/>
          </a:p>
        </p:txBody>
      </p:sp>
    </p:spTree>
    <p:extLst>
      <p:ext uri="{BB962C8B-B14F-4D97-AF65-F5344CB8AC3E}">
        <p14:creationId xmlns:p14="http://schemas.microsoft.com/office/powerpoint/2010/main" val="395882299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3FD64-FDB9-4389-8405-94C2FFCA461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35B0E8E-390D-482B-B269-D82B54D98EC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BFC30F9-4ECD-41D2-B9B0-2FCA904516A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540B6CC-4645-4FB6-8950-0E3B9078CB68}"/>
              </a:ext>
            </a:extLst>
          </p:cNvPr>
          <p:cNvSpPr>
            <a:spLocks noGrp="1"/>
          </p:cNvSpPr>
          <p:nvPr>
            <p:ph type="dt" sz="half" idx="10"/>
          </p:nvPr>
        </p:nvSpPr>
        <p:spPr/>
        <p:txBody>
          <a:bodyPr/>
          <a:lstStyle/>
          <a:p>
            <a:fld id="{EA9AAFB7-E585-4392-A0B0-1250BF98239B}" type="datetimeFigureOut">
              <a:rPr lang="en-US" smtClean="0"/>
              <a:t>4/29/2022</a:t>
            </a:fld>
            <a:endParaRPr lang="en-US"/>
          </a:p>
        </p:txBody>
      </p:sp>
      <p:sp>
        <p:nvSpPr>
          <p:cNvPr id="6" name="Footer Placeholder 5">
            <a:extLst>
              <a:ext uri="{FF2B5EF4-FFF2-40B4-BE49-F238E27FC236}">
                <a16:creationId xmlns:a16="http://schemas.microsoft.com/office/drawing/2014/main" id="{2D42A668-966C-40C9-8A97-59A22AEF75F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591475F-81CB-49D1-BF1F-F42876DF741B}"/>
              </a:ext>
            </a:extLst>
          </p:cNvPr>
          <p:cNvSpPr>
            <a:spLocks noGrp="1"/>
          </p:cNvSpPr>
          <p:nvPr>
            <p:ph type="sldNum" sz="quarter" idx="12"/>
          </p:nvPr>
        </p:nvSpPr>
        <p:spPr/>
        <p:txBody>
          <a:bodyPr/>
          <a:lstStyle/>
          <a:p>
            <a:fld id="{1054ECCB-8AC4-4A32-A11A-19B19C41D1EE}" type="slidenum">
              <a:rPr lang="en-US" smtClean="0"/>
              <a:t>‹#›</a:t>
            </a:fld>
            <a:endParaRPr lang="en-US"/>
          </a:p>
        </p:txBody>
      </p:sp>
    </p:spTree>
    <p:extLst>
      <p:ext uri="{BB962C8B-B14F-4D97-AF65-F5344CB8AC3E}">
        <p14:creationId xmlns:p14="http://schemas.microsoft.com/office/powerpoint/2010/main" val="187268291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338750-1706-47F1-B1F3-224EAD13074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AEE59C6-0AC8-4FA5-A86C-489F58710ED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FCF77E2-9E60-4A05-A23A-90B3A6D28F01}"/>
              </a:ext>
            </a:extLst>
          </p:cNvPr>
          <p:cNvSpPr>
            <a:spLocks noGrp="1"/>
          </p:cNvSpPr>
          <p:nvPr>
            <p:ph type="dt" sz="half" idx="10"/>
          </p:nvPr>
        </p:nvSpPr>
        <p:spPr/>
        <p:txBody>
          <a:bodyPr/>
          <a:lstStyle/>
          <a:p>
            <a:fld id="{08121F5F-5A10-4D34-83E5-EDFB432163D7}" type="datetimeFigureOut">
              <a:rPr lang="en-US" smtClean="0"/>
              <a:t>4/29/2022</a:t>
            </a:fld>
            <a:endParaRPr lang="en-US"/>
          </a:p>
        </p:txBody>
      </p:sp>
      <p:sp>
        <p:nvSpPr>
          <p:cNvPr id="5" name="Footer Placeholder 4">
            <a:extLst>
              <a:ext uri="{FF2B5EF4-FFF2-40B4-BE49-F238E27FC236}">
                <a16:creationId xmlns:a16="http://schemas.microsoft.com/office/drawing/2014/main" id="{3F842581-21C9-4072-87BA-B43923218AA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805B7C-6DCB-4A82-BA17-E721638918B0}"/>
              </a:ext>
            </a:extLst>
          </p:cNvPr>
          <p:cNvSpPr>
            <a:spLocks noGrp="1"/>
          </p:cNvSpPr>
          <p:nvPr>
            <p:ph type="sldNum" sz="quarter" idx="12"/>
          </p:nvPr>
        </p:nvSpPr>
        <p:spPr/>
        <p:txBody>
          <a:bodyPr/>
          <a:lstStyle/>
          <a:p>
            <a:fld id="{4044A9B7-6724-431C-92D2-2E8D2C8F4F8E}" type="slidenum">
              <a:rPr lang="en-US" smtClean="0"/>
              <a:t>‹#›</a:t>
            </a:fld>
            <a:endParaRPr lang="en-US"/>
          </a:p>
        </p:txBody>
      </p:sp>
    </p:spTree>
    <p:extLst>
      <p:ext uri="{BB962C8B-B14F-4D97-AF65-F5344CB8AC3E}">
        <p14:creationId xmlns:p14="http://schemas.microsoft.com/office/powerpoint/2010/main" val="19397171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43EE7-8877-4CC8-9A5A-333A53B9C2A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BAD9607-CE5E-4DF7-B03F-6E12BC59B1E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110BD5-AE67-4678-91D4-CA743A52B124}"/>
              </a:ext>
            </a:extLst>
          </p:cNvPr>
          <p:cNvSpPr>
            <a:spLocks noGrp="1"/>
          </p:cNvSpPr>
          <p:nvPr>
            <p:ph type="dt" sz="half" idx="10"/>
          </p:nvPr>
        </p:nvSpPr>
        <p:spPr/>
        <p:txBody>
          <a:bodyPr/>
          <a:lstStyle/>
          <a:p>
            <a:fld id="{08121F5F-5A10-4D34-83E5-EDFB432163D7}" type="datetimeFigureOut">
              <a:rPr lang="en-US" smtClean="0"/>
              <a:t>4/29/2022</a:t>
            </a:fld>
            <a:endParaRPr lang="en-US"/>
          </a:p>
        </p:txBody>
      </p:sp>
      <p:sp>
        <p:nvSpPr>
          <p:cNvPr id="5" name="Footer Placeholder 4">
            <a:extLst>
              <a:ext uri="{FF2B5EF4-FFF2-40B4-BE49-F238E27FC236}">
                <a16:creationId xmlns:a16="http://schemas.microsoft.com/office/drawing/2014/main" id="{F9571A98-F866-4DD3-9E9A-BB302BC31C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34A2BF7-8555-424E-8F82-B322F829C567}"/>
              </a:ext>
            </a:extLst>
          </p:cNvPr>
          <p:cNvSpPr>
            <a:spLocks noGrp="1"/>
          </p:cNvSpPr>
          <p:nvPr>
            <p:ph type="sldNum" sz="quarter" idx="12"/>
          </p:nvPr>
        </p:nvSpPr>
        <p:spPr/>
        <p:txBody>
          <a:bodyPr/>
          <a:lstStyle/>
          <a:p>
            <a:fld id="{4044A9B7-6724-431C-92D2-2E8D2C8F4F8E}" type="slidenum">
              <a:rPr lang="en-US" smtClean="0"/>
              <a:t>‹#›</a:t>
            </a:fld>
            <a:endParaRPr lang="en-US"/>
          </a:p>
        </p:txBody>
      </p:sp>
    </p:spTree>
    <p:extLst>
      <p:ext uri="{BB962C8B-B14F-4D97-AF65-F5344CB8AC3E}">
        <p14:creationId xmlns:p14="http://schemas.microsoft.com/office/powerpoint/2010/main" val="26572490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6E270-435E-4BF3-8F7A-EC35BDA48DD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10283D5-BA32-4377-989C-63B2C90C4C2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D0126B5-65AD-4F03-97A8-70A6486A53B9}"/>
              </a:ext>
            </a:extLst>
          </p:cNvPr>
          <p:cNvSpPr>
            <a:spLocks noGrp="1"/>
          </p:cNvSpPr>
          <p:nvPr>
            <p:ph type="dt" sz="half" idx="10"/>
          </p:nvPr>
        </p:nvSpPr>
        <p:spPr/>
        <p:txBody>
          <a:bodyPr/>
          <a:lstStyle/>
          <a:p>
            <a:fld id="{08121F5F-5A10-4D34-83E5-EDFB432163D7}" type="datetimeFigureOut">
              <a:rPr lang="en-US" smtClean="0"/>
              <a:t>4/29/2022</a:t>
            </a:fld>
            <a:endParaRPr lang="en-US"/>
          </a:p>
        </p:txBody>
      </p:sp>
      <p:sp>
        <p:nvSpPr>
          <p:cNvPr id="5" name="Footer Placeholder 4">
            <a:extLst>
              <a:ext uri="{FF2B5EF4-FFF2-40B4-BE49-F238E27FC236}">
                <a16:creationId xmlns:a16="http://schemas.microsoft.com/office/drawing/2014/main" id="{8769179E-2E3B-42A4-9C58-FDA1B0D3CA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775DA5A-66B4-47CE-9D41-6302B96E107B}"/>
              </a:ext>
            </a:extLst>
          </p:cNvPr>
          <p:cNvSpPr>
            <a:spLocks noGrp="1"/>
          </p:cNvSpPr>
          <p:nvPr>
            <p:ph type="sldNum" sz="quarter" idx="12"/>
          </p:nvPr>
        </p:nvSpPr>
        <p:spPr/>
        <p:txBody>
          <a:bodyPr/>
          <a:lstStyle/>
          <a:p>
            <a:fld id="{4044A9B7-6724-431C-92D2-2E8D2C8F4F8E}" type="slidenum">
              <a:rPr lang="en-US" smtClean="0"/>
              <a:t>‹#›</a:t>
            </a:fld>
            <a:endParaRPr lang="en-US"/>
          </a:p>
        </p:txBody>
      </p:sp>
    </p:spTree>
    <p:extLst>
      <p:ext uri="{BB962C8B-B14F-4D97-AF65-F5344CB8AC3E}">
        <p14:creationId xmlns:p14="http://schemas.microsoft.com/office/powerpoint/2010/main" val="161709959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6A5069-DD31-498B-8B9A-00D10992056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05B0D1F-0B76-4690-9AE9-1BDAD7673AE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F874D4F-9445-4C70-8817-B0A32070F1A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0A51795-183E-40D4-93DF-35C007DC9F84}"/>
              </a:ext>
            </a:extLst>
          </p:cNvPr>
          <p:cNvSpPr>
            <a:spLocks noGrp="1"/>
          </p:cNvSpPr>
          <p:nvPr>
            <p:ph type="dt" sz="half" idx="10"/>
          </p:nvPr>
        </p:nvSpPr>
        <p:spPr/>
        <p:txBody>
          <a:bodyPr/>
          <a:lstStyle/>
          <a:p>
            <a:fld id="{08121F5F-5A10-4D34-83E5-EDFB432163D7}" type="datetimeFigureOut">
              <a:rPr lang="en-US" smtClean="0"/>
              <a:t>4/29/2022</a:t>
            </a:fld>
            <a:endParaRPr lang="en-US"/>
          </a:p>
        </p:txBody>
      </p:sp>
      <p:sp>
        <p:nvSpPr>
          <p:cNvPr id="6" name="Footer Placeholder 5">
            <a:extLst>
              <a:ext uri="{FF2B5EF4-FFF2-40B4-BE49-F238E27FC236}">
                <a16:creationId xmlns:a16="http://schemas.microsoft.com/office/drawing/2014/main" id="{7A379F0B-F0AD-4031-9221-811374F9E1F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A4B2D4-C505-40D7-B7BC-695BAA7F8FC1}"/>
              </a:ext>
            </a:extLst>
          </p:cNvPr>
          <p:cNvSpPr>
            <a:spLocks noGrp="1"/>
          </p:cNvSpPr>
          <p:nvPr>
            <p:ph type="sldNum" sz="quarter" idx="12"/>
          </p:nvPr>
        </p:nvSpPr>
        <p:spPr/>
        <p:txBody>
          <a:bodyPr/>
          <a:lstStyle/>
          <a:p>
            <a:fld id="{4044A9B7-6724-431C-92D2-2E8D2C8F4F8E}" type="slidenum">
              <a:rPr lang="en-US" smtClean="0"/>
              <a:t>‹#›</a:t>
            </a:fld>
            <a:endParaRPr lang="en-US"/>
          </a:p>
        </p:txBody>
      </p:sp>
    </p:spTree>
    <p:extLst>
      <p:ext uri="{BB962C8B-B14F-4D97-AF65-F5344CB8AC3E}">
        <p14:creationId xmlns:p14="http://schemas.microsoft.com/office/powerpoint/2010/main" val="139576957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973849-9C75-4DF1-9FD4-691BA79058A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B60763B-F4CF-4395-97E3-B2EFE25D72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8AB58E6-BA8D-4937-A2AA-5C706CFBF78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623F7DB-BA59-4016-8B03-3367E35F4A2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928785F-6B65-4F77-8676-61D853A139D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6D71059-B7C2-4253-BAE2-EEB846EF0337}"/>
              </a:ext>
            </a:extLst>
          </p:cNvPr>
          <p:cNvSpPr>
            <a:spLocks noGrp="1"/>
          </p:cNvSpPr>
          <p:nvPr>
            <p:ph type="dt" sz="half" idx="10"/>
          </p:nvPr>
        </p:nvSpPr>
        <p:spPr/>
        <p:txBody>
          <a:bodyPr/>
          <a:lstStyle/>
          <a:p>
            <a:fld id="{08121F5F-5A10-4D34-83E5-EDFB432163D7}" type="datetimeFigureOut">
              <a:rPr lang="en-US" smtClean="0"/>
              <a:t>4/29/2022</a:t>
            </a:fld>
            <a:endParaRPr lang="en-US"/>
          </a:p>
        </p:txBody>
      </p:sp>
      <p:sp>
        <p:nvSpPr>
          <p:cNvPr id="8" name="Footer Placeholder 7">
            <a:extLst>
              <a:ext uri="{FF2B5EF4-FFF2-40B4-BE49-F238E27FC236}">
                <a16:creationId xmlns:a16="http://schemas.microsoft.com/office/drawing/2014/main" id="{A4794560-7B69-4A48-A916-1E4FE051FE2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A593794-9E95-4F22-AFDE-8805AF6E1690}"/>
              </a:ext>
            </a:extLst>
          </p:cNvPr>
          <p:cNvSpPr>
            <a:spLocks noGrp="1"/>
          </p:cNvSpPr>
          <p:nvPr>
            <p:ph type="sldNum" sz="quarter" idx="12"/>
          </p:nvPr>
        </p:nvSpPr>
        <p:spPr/>
        <p:txBody>
          <a:bodyPr/>
          <a:lstStyle/>
          <a:p>
            <a:fld id="{4044A9B7-6724-431C-92D2-2E8D2C8F4F8E}" type="slidenum">
              <a:rPr lang="en-US" smtClean="0"/>
              <a:t>‹#›</a:t>
            </a:fld>
            <a:endParaRPr lang="en-US"/>
          </a:p>
        </p:txBody>
      </p:sp>
    </p:spTree>
    <p:extLst>
      <p:ext uri="{BB962C8B-B14F-4D97-AF65-F5344CB8AC3E}">
        <p14:creationId xmlns:p14="http://schemas.microsoft.com/office/powerpoint/2010/main" val="115414176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900CFD-80A7-49EE-8467-EA41D9F7B40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D0AE5D0-E2DF-4A67-805C-95A571C952F0}"/>
              </a:ext>
            </a:extLst>
          </p:cNvPr>
          <p:cNvSpPr>
            <a:spLocks noGrp="1"/>
          </p:cNvSpPr>
          <p:nvPr>
            <p:ph type="dt" sz="half" idx="10"/>
          </p:nvPr>
        </p:nvSpPr>
        <p:spPr/>
        <p:txBody>
          <a:bodyPr/>
          <a:lstStyle/>
          <a:p>
            <a:fld id="{08121F5F-5A10-4D34-83E5-EDFB432163D7}" type="datetimeFigureOut">
              <a:rPr lang="en-US" smtClean="0"/>
              <a:t>4/29/2022</a:t>
            </a:fld>
            <a:endParaRPr lang="en-US"/>
          </a:p>
        </p:txBody>
      </p:sp>
      <p:sp>
        <p:nvSpPr>
          <p:cNvPr id="4" name="Footer Placeholder 3">
            <a:extLst>
              <a:ext uri="{FF2B5EF4-FFF2-40B4-BE49-F238E27FC236}">
                <a16:creationId xmlns:a16="http://schemas.microsoft.com/office/drawing/2014/main" id="{8D45D062-BBAB-4F67-8B93-C0A2A95BD6A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C5AF0E2-FBBD-4971-8CB9-B9CAC9AF49F1}"/>
              </a:ext>
            </a:extLst>
          </p:cNvPr>
          <p:cNvSpPr>
            <a:spLocks noGrp="1"/>
          </p:cNvSpPr>
          <p:nvPr>
            <p:ph type="sldNum" sz="quarter" idx="12"/>
          </p:nvPr>
        </p:nvSpPr>
        <p:spPr/>
        <p:txBody>
          <a:bodyPr/>
          <a:lstStyle/>
          <a:p>
            <a:fld id="{4044A9B7-6724-431C-92D2-2E8D2C8F4F8E}" type="slidenum">
              <a:rPr lang="en-US" smtClean="0"/>
              <a:t>‹#›</a:t>
            </a:fld>
            <a:endParaRPr lang="en-US"/>
          </a:p>
        </p:txBody>
      </p:sp>
    </p:spTree>
    <p:extLst>
      <p:ext uri="{BB962C8B-B14F-4D97-AF65-F5344CB8AC3E}">
        <p14:creationId xmlns:p14="http://schemas.microsoft.com/office/powerpoint/2010/main" val="24296963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line title - 1">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EFE2989-66CD-954D-B1E1-8D0ABCF0B799}"/>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3" name="Text Placeholder 12">
            <a:extLst>
              <a:ext uri="{FF2B5EF4-FFF2-40B4-BE49-F238E27FC236}">
                <a16:creationId xmlns:a16="http://schemas.microsoft.com/office/drawing/2014/main" id="{595B0D2B-96BB-FF49-843C-ED52B962BBE9}"/>
              </a:ext>
            </a:extLst>
          </p:cNvPr>
          <p:cNvSpPr>
            <a:spLocks noGrp="1"/>
          </p:cNvSpPr>
          <p:nvPr>
            <p:ph type="body" sz="quarter" idx="11" hasCustomPrompt="1"/>
          </p:nvPr>
        </p:nvSpPr>
        <p:spPr>
          <a:xfrm>
            <a:off x="448556" y="417757"/>
            <a:ext cx="10737350" cy="531557"/>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1 line title</a:t>
            </a:r>
            <a:endParaRPr lang="en-US"/>
          </a:p>
        </p:txBody>
      </p:sp>
      <p:cxnSp>
        <p:nvCxnSpPr>
          <p:cNvPr id="8" name="Straight Arrow Connector 7">
            <a:extLst>
              <a:ext uri="{FF2B5EF4-FFF2-40B4-BE49-F238E27FC236}">
                <a16:creationId xmlns:a16="http://schemas.microsoft.com/office/drawing/2014/main" id="{837E9978-810C-5E42-B2A9-D46BE2FA7A15}"/>
              </a:ext>
            </a:extLst>
          </p:cNvPr>
          <p:cNvCxnSpPr>
            <a:cxnSpLocks/>
          </p:cNvCxnSpPr>
          <p:nvPr userDrawn="1"/>
        </p:nvCxnSpPr>
        <p:spPr>
          <a:xfrm>
            <a:off x="433889" y="557150"/>
            <a:ext cx="0" cy="279780"/>
          </a:xfrm>
          <a:prstGeom prst="straightConnector1">
            <a:avLst/>
          </a:prstGeom>
          <a:ln w="12700"/>
        </p:spPr>
        <p:style>
          <a:lnRef idx="1">
            <a:schemeClr val="accent1"/>
          </a:lnRef>
          <a:fillRef idx="0">
            <a:schemeClr val="accent1"/>
          </a:fillRef>
          <a:effectRef idx="0">
            <a:schemeClr val="accent1"/>
          </a:effectRef>
          <a:fontRef idx="minor">
            <a:schemeClr val="tx1"/>
          </a:fontRef>
        </p:style>
      </p:cxnSp>
      <p:sp>
        <p:nvSpPr>
          <p:cNvPr id="10" name="Text Placeholder 12">
            <a:extLst>
              <a:ext uri="{FF2B5EF4-FFF2-40B4-BE49-F238E27FC236}">
                <a16:creationId xmlns:a16="http://schemas.microsoft.com/office/drawing/2014/main" id="{902F867C-A66E-5C48-862B-37D091C3351F}"/>
              </a:ext>
            </a:extLst>
          </p:cNvPr>
          <p:cNvSpPr>
            <a:spLocks noGrp="1"/>
          </p:cNvSpPr>
          <p:nvPr>
            <p:ph type="body" sz="quarter" idx="12" hasCustomPrompt="1"/>
          </p:nvPr>
        </p:nvSpPr>
        <p:spPr>
          <a:xfrm>
            <a:off x="454208" y="1102366"/>
            <a:ext cx="11186930" cy="60925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800" b="0" spc="20" baseline="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7" name="Text Placeholder 8">
            <a:extLst>
              <a:ext uri="{FF2B5EF4-FFF2-40B4-BE49-F238E27FC236}">
                <a16:creationId xmlns:a16="http://schemas.microsoft.com/office/drawing/2014/main" id="{75711D74-9AF9-CE4E-8E7E-B951C2E8FA55}"/>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Tree>
    <p:extLst>
      <p:ext uri="{BB962C8B-B14F-4D97-AF65-F5344CB8AC3E}">
        <p14:creationId xmlns:p14="http://schemas.microsoft.com/office/powerpoint/2010/main" val="414823233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EA08CF0-B238-4B10-8E8D-2741A55C54B7}"/>
              </a:ext>
            </a:extLst>
          </p:cNvPr>
          <p:cNvSpPr>
            <a:spLocks noGrp="1"/>
          </p:cNvSpPr>
          <p:nvPr>
            <p:ph type="dt" sz="half" idx="10"/>
          </p:nvPr>
        </p:nvSpPr>
        <p:spPr/>
        <p:txBody>
          <a:bodyPr/>
          <a:lstStyle/>
          <a:p>
            <a:fld id="{08121F5F-5A10-4D34-83E5-EDFB432163D7}" type="datetimeFigureOut">
              <a:rPr lang="en-US" smtClean="0"/>
              <a:t>4/29/2022</a:t>
            </a:fld>
            <a:endParaRPr lang="en-US"/>
          </a:p>
        </p:txBody>
      </p:sp>
      <p:sp>
        <p:nvSpPr>
          <p:cNvPr id="3" name="Footer Placeholder 2">
            <a:extLst>
              <a:ext uri="{FF2B5EF4-FFF2-40B4-BE49-F238E27FC236}">
                <a16:creationId xmlns:a16="http://schemas.microsoft.com/office/drawing/2014/main" id="{1F71B52C-9467-4E6C-AECE-53F9FE90D7E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E2B8851-4B26-44BB-8B53-86F46167E9F1}"/>
              </a:ext>
            </a:extLst>
          </p:cNvPr>
          <p:cNvSpPr>
            <a:spLocks noGrp="1"/>
          </p:cNvSpPr>
          <p:nvPr>
            <p:ph type="sldNum" sz="quarter" idx="12"/>
          </p:nvPr>
        </p:nvSpPr>
        <p:spPr/>
        <p:txBody>
          <a:bodyPr/>
          <a:lstStyle/>
          <a:p>
            <a:fld id="{4044A9B7-6724-431C-92D2-2E8D2C8F4F8E}" type="slidenum">
              <a:rPr lang="en-US" smtClean="0"/>
              <a:t>‹#›</a:t>
            </a:fld>
            <a:endParaRPr lang="en-US"/>
          </a:p>
        </p:txBody>
      </p:sp>
    </p:spTree>
    <p:extLst>
      <p:ext uri="{BB962C8B-B14F-4D97-AF65-F5344CB8AC3E}">
        <p14:creationId xmlns:p14="http://schemas.microsoft.com/office/powerpoint/2010/main" val="131150426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94ED7-3518-4AB7-BF8B-83FA041D2CB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96381DC-BD5A-422D-A9C8-EE500B44CC1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684D4CB-1702-4CB2-BD1B-04A3A9D89F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792E9CC-4EEC-4941-A01C-AC5E342258BF}"/>
              </a:ext>
            </a:extLst>
          </p:cNvPr>
          <p:cNvSpPr>
            <a:spLocks noGrp="1"/>
          </p:cNvSpPr>
          <p:nvPr>
            <p:ph type="dt" sz="half" idx="10"/>
          </p:nvPr>
        </p:nvSpPr>
        <p:spPr/>
        <p:txBody>
          <a:bodyPr/>
          <a:lstStyle/>
          <a:p>
            <a:fld id="{08121F5F-5A10-4D34-83E5-EDFB432163D7}" type="datetimeFigureOut">
              <a:rPr lang="en-US" smtClean="0"/>
              <a:t>4/29/2022</a:t>
            </a:fld>
            <a:endParaRPr lang="en-US"/>
          </a:p>
        </p:txBody>
      </p:sp>
      <p:sp>
        <p:nvSpPr>
          <p:cNvPr id="6" name="Footer Placeholder 5">
            <a:extLst>
              <a:ext uri="{FF2B5EF4-FFF2-40B4-BE49-F238E27FC236}">
                <a16:creationId xmlns:a16="http://schemas.microsoft.com/office/drawing/2014/main" id="{EC79AD39-8C3F-4AA9-B675-2622A4DEFD6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CA38C33-05C6-4A9A-B016-86FF076B68FC}"/>
              </a:ext>
            </a:extLst>
          </p:cNvPr>
          <p:cNvSpPr>
            <a:spLocks noGrp="1"/>
          </p:cNvSpPr>
          <p:nvPr>
            <p:ph type="sldNum" sz="quarter" idx="12"/>
          </p:nvPr>
        </p:nvSpPr>
        <p:spPr/>
        <p:txBody>
          <a:bodyPr/>
          <a:lstStyle/>
          <a:p>
            <a:fld id="{4044A9B7-6724-431C-92D2-2E8D2C8F4F8E}" type="slidenum">
              <a:rPr lang="en-US" smtClean="0"/>
              <a:t>‹#›</a:t>
            </a:fld>
            <a:endParaRPr lang="en-US"/>
          </a:p>
        </p:txBody>
      </p:sp>
    </p:spTree>
    <p:extLst>
      <p:ext uri="{BB962C8B-B14F-4D97-AF65-F5344CB8AC3E}">
        <p14:creationId xmlns:p14="http://schemas.microsoft.com/office/powerpoint/2010/main" val="196659159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71289-C766-4B4C-B5B9-E9E89053FA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61E464B-FC93-41E2-9C27-EC8AF2C76FC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E53D0A5-CFB8-4826-941D-89975EAE82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3AC68F9-2052-4E81-A3DA-F99D11903F19}"/>
              </a:ext>
            </a:extLst>
          </p:cNvPr>
          <p:cNvSpPr>
            <a:spLocks noGrp="1"/>
          </p:cNvSpPr>
          <p:nvPr>
            <p:ph type="dt" sz="half" idx="10"/>
          </p:nvPr>
        </p:nvSpPr>
        <p:spPr/>
        <p:txBody>
          <a:bodyPr/>
          <a:lstStyle/>
          <a:p>
            <a:fld id="{08121F5F-5A10-4D34-83E5-EDFB432163D7}" type="datetimeFigureOut">
              <a:rPr lang="en-US" smtClean="0"/>
              <a:t>4/29/2022</a:t>
            </a:fld>
            <a:endParaRPr lang="en-US"/>
          </a:p>
        </p:txBody>
      </p:sp>
      <p:sp>
        <p:nvSpPr>
          <p:cNvPr id="6" name="Footer Placeholder 5">
            <a:extLst>
              <a:ext uri="{FF2B5EF4-FFF2-40B4-BE49-F238E27FC236}">
                <a16:creationId xmlns:a16="http://schemas.microsoft.com/office/drawing/2014/main" id="{36368304-D5FE-44A9-998F-D16FE7CA295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908E2EF-C6E3-4F4C-B48E-91A273485FF4}"/>
              </a:ext>
            </a:extLst>
          </p:cNvPr>
          <p:cNvSpPr>
            <a:spLocks noGrp="1"/>
          </p:cNvSpPr>
          <p:nvPr>
            <p:ph type="sldNum" sz="quarter" idx="12"/>
          </p:nvPr>
        </p:nvSpPr>
        <p:spPr/>
        <p:txBody>
          <a:bodyPr/>
          <a:lstStyle/>
          <a:p>
            <a:fld id="{4044A9B7-6724-431C-92D2-2E8D2C8F4F8E}" type="slidenum">
              <a:rPr lang="en-US" smtClean="0"/>
              <a:t>‹#›</a:t>
            </a:fld>
            <a:endParaRPr lang="en-US"/>
          </a:p>
        </p:txBody>
      </p:sp>
    </p:spTree>
    <p:extLst>
      <p:ext uri="{BB962C8B-B14F-4D97-AF65-F5344CB8AC3E}">
        <p14:creationId xmlns:p14="http://schemas.microsoft.com/office/powerpoint/2010/main" val="391670476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63B412-CC48-48B4-B5BB-197447973CE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1759851-0B32-44EB-B75B-4E509F89AF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199194-A31A-4727-9B62-E5F2A1479DB4}"/>
              </a:ext>
            </a:extLst>
          </p:cNvPr>
          <p:cNvSpPr>
            <a:spLocks noGrp="1"/>
          </p:cNvSpPr>
          <p:nvPr>
            <p:ph type="dt" sz="half" idx="10"/>
          </p:nvPr>
        </p:nvSpPr>
        <p:spPr/>
        <p:txBody>
          <a:bodyPr/>
          <a:lstStyle/>
          <a:p>
            <a:fld id="{08121F5F-5A10-4D34-83E5-EDFB432163D7}" type="datetimeFigureOut">
              <a:rPr lang="en-US" smtClean="0"/>
              <a:t>4/29/2022</a:t>
            </a:fld>
            <a:endParaRPr lang="en-US"/>
          </a:p>
        </p:txBody>
      </p:sp>
      <p:sp>
        <p:nvSpPr>
          <p:cNvPr id="5" name="Footer Placeholder 4">
            <a:extLst>
              <a:ext uri="{FF2B5EF4-FFF2-40B4-BE49-F238E27FC236}">
                <a16:creationId xmlns:a16="http://schemas.microsoft.com/office/drawing/2014/main" id="{A210310E-A93A-4EE0-8349-AA11999767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C30E83-7073-4B8C-88C7-22690183D5EB}"/>
              </a:ext>
            </a:extLst>
          </p:cNvPr>
          <p:cNvSpPr>
            <a:spLocks noGrp="1"/>
          </p:cNvSpPr>
          <p:nvPr>
            <p:ph type="sldNum" sz="quarter" idx="12"/>
          </p:nvPr>
        </p:nvSpPr>
        <p:spPr/>
        <p:txBody>
          <a:bodyPr/>
          <a:lstStyle/>
          <a:p>
            <a:fld id="{4044A9B7-6724-431C-92D2-2E8D2C8F4F8E}" type="slidenum">
              <a:rPr lang="en-US" smtClean="0"/>
              <a:t>‹#›</a:t>
            </a:fld>
            <a:endParaRPr lang="en-US"/>
          </a:p>
        </p:txBody>
      </p:sp>
    </p:spTree>
    <p:extLst>
      <p:ext uri="{BB962C8B-B14F-4D97-AF65-F5344CB8AC3E}">
        <p14:creationId xmlns:p14="http://schemas.microsoft.com/office/powerpoint/2010/main" val="394782525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A54760A-BCBB-4A4D-A4AF-C77C0C8AB63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931375B-92F7-4567-AB84-15E04B906CB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516B77-30F9-4A72-9FD9-2A57A0449380}"/>
              </a:ext>
            </a:extLst>
          </p:cNvPr>
          <p:cNvSpPr>
            <a:spLocks noGrp="1"/>
          </p:cNvSpPr>
          <p:nvPr>
            <p:ph type="dt" sz="half" idx="10"/>
          </p:nvPr>
        </p:nvSpPr>
        <p:spPr/>
        <p:txBody>
          <a:bodyPr/>
          <a:lstStyle/>
          <a:p>
            <a:fld id="{08121F5F-5A10-4D34-83E5-EDFB432163D7}" type="datetimeFigureOut">
              <a:rPr lang="en-US" smtClean="0"/>
              <a:t>4/29/2022</a:t>
            </a:fld>
            <a:endParaRPr lang="en-US"/>
          </a:p>
        </p:txBody>
      </p:sp>
      <p:sp>
        <p:nvSpPr>
          <p:cNvPr id="5" name="Footer Placeholder 4">
            <a:extLst>
              <a:ext uri="{FF2B5EF4-FFF2-40B4-BE49-F238E27FC236}">
                <a16:creationId xmlns:a16="http://schemas.microsoft.com/office/drawing/2014/main" id="{7EF191BC-879D-4D08-83DF-461E4068E3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0E13632-E918-486D-9634-6403F49F7C4E}"/>
              </a:ext>
            </a:extLst>
          </p:cNvPr>
          <p:cNvSpPr>
            <a:spLocks noGrp="1"/>
          </p:cNvSpPr>
          <p:nvPr>
            <p:ph type="sldNum" sz="quarter" idx="12"/>
          </p:nvPr>
        </p:nvSpPr>
        <p:spPr/>
        <p:txBody>
          <a:bodyPr/>
          <a:lstStyle/>
          <a:p>
            <a:fld id="{4044A9B7-6724-431C-92D2-2E8D2C8F4F8E}" type="slidenum">
              <a:rPr lang="en-US" smtClean="0"/>
              <a:t>‹#›</a:t>
            </a:fld>
            <a:endParaRPr lang="en-US"/>
          </a:p>
        </p:txBody>
      </p:sp>
    </p:spTree>
    <p:extLst>
      <p:ext uri="{BB962C8B-B14F-4D97-AF65-F5344CB8AC3E}">
        <p14:creationId xmlns:p14="http://schemas.microsoft.com/office/powerpoint/2010/main" val="106498341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 line title - 1">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EFE2989-66CD-954D-B1E1-8D0ABCF0B799}"/>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3" name="Text Placeholder 12">
            <a:extLst>
              <a:ext uri="{FF2B5EF4-FFF2-40B4-BE49-F238E27FC236}">
                <a16:creationId xmlns:a16="http://schemas.microsoft.com/office/drawing/2014/main" id="{595B0D2B-96BB-FF49-843C-ED52B962BBE9}"/>
              </a:ext>
            </a:extLst>
          </p:cNvPr>
          <p:cNvSpPr>
            <a:spLocks noGrp="1"/>
          </p:cNvSpPr>
          <p:nvPr>
            <p:ph type="body" sz="quarter" idx="11" hasCustomPrompt="1"/>
          </p:nvPr>
        </p:nvSpPr>
        <p:spPr>
          <a:xfrm>
            <a:off x="448556" y="417757"/>
            <a:ext cx="10737350" cy="531557"/>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1 line title</a:t>
            </a:r>
            <a:endParaRPr lang="en-US"/>
          </a:p>
        </p:txBody>
      </p:sp>
      <p:cxnSp>
        <p:nvCxnSpPr>
          <p:cNvPr id="8" name="Straight Arrow Connector 7">
            <a:extLst>
              <a:ext uri="{FF2B5EF4-FFF2-40B4-BE49-F238E27FC236}">
                <a16:creationId xmlns:a16="http://schemas.microsoft.com/office/drawing/2014/main" id="{837E9978-810C-5E42-B2A9-D46BE2FA7A15}"/>
              </a:ext>
            </a:extLst>
          </p:cNvPr>
          <p:cNvCxnSpPr>
            <a:cxnSpLocks/>
          </p:cNvCxnSpPr>
          <p:nvPr userDrawn="1"/>
        </p:nvCxnSpPr>
        <p:spPr>
          <a:xfrm>
            <a:off x="433889" y="557150"/>
            <a:ext cx="0" cy="279780"/>
          </a:xfrm>
          <a:prstGeom prst="straightConnector1">
            <a:avLst/>
          </a:prstGeom>
          <a:ln w="12700"/>
        </p:spPr>
        <p:style>
          <a:lnRef idx="1">
            <a:schemeClr val="accent1"/>
          </a:lnRef>
          <a:fillRef idx="0">
            <a:schemeClr val="accent1"/>
          </a:fillRef>
          <a:effectRef idx="0">
            <a:schemeClr val="accent1"/>
          </a:effectRef>
          <a:fontRef idx="minor">
            <a:schemeClr val="tx1"/>
          </a:fontRef>
        </p:style>
      </p:cxnSp>
      <p:sp>
        <p:nvSpPr>
          <p:cNvPr id="10" name="Text Placeholder 12">
            <a:extLst>
              <a:ext uri="{FF2B5EF4-FFF2-40B4-BE49-F238E27FC236}">
                <a16:creationId xmlns:a16="http://schemas.microsoft.com/office/drawing/2014/main" id="{902F867C-A66E-5C48-862B-37D091C3351F}"/>
              </a:ext>
            </a:extLst>
          </p:cNvPr>
          <p:cNvSpPr>
            <a:spLocks noGrp="1"/>
          </p:cNvSpPr>
          <p:nvPr>
            <p:ph type="body" sz="quarter" idx="12" hasCustomPrompt="1"/>
          </p:nvPr>
        </p:nvSpPr>
        <p:spPr>
          <a:xfrm>
            <a:off x="454208" y="1102366"/>
            <a:ext cx="11186930" cy="609250"/>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1800" b="0" spc="20" baseline="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sp>
        <p:nvSpPr>
          <p:cNvPr id="7" name="Text Placeholder 8">
            <a:extLst>
              <a:ext uri="{FF2B5EF4-FFF2-40B4-BE49-F238E27FC236}">
                <a16:creationId xmlns:a16="http://schemas.microsoft.com/office/drawing/2014/main" id="{75711D74-9AF9-CE4E-8E7E-B951C2E8FA55}"/>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Tree>
    <p:extLst>
      <p:ext uri="{BB962C8B-B14F-4D97-AF65-F5344CB8AC3E}">
        <p14:creationId xmlns:p14="http://schemas.microsoft.com/office/powerpoint/2010/main" val="382721473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Section Header 2 lines">
    <p:bg>
      <p:bgRef idx="1001">
        <a:schemeClr val="bg2"/>
      </p:bgRef>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D5A7E6A4-B355-4E4A-ABA1-23E36E484332}"/>
              </a:ext>
            </a:extLst>
          </p:cNvPr>
          <p:cNvSpPr>
            <a:spLocks noGrp="1"/>
          </p:cNvSpPr>
          <p:nvPr>
            <p:ph type="title" hasCustomPrompt="1"/>
          </p:nvPr>
        </p:nvSpPr>
        <p:spPr>
          <a:xfrm>
            <a:off x="709753" y="2380896"/>
            <a:ext cx="5173431" cy="1652624"/>
          </a:xfrm>
          <a:prstGeom prst="rect">
            <a:avLst/>
          </a:prstGeom>
        </p:spPr>
        <p:txBody>
          <a:bodyPr/>
          <a:lstStyle>
            <a:lvl1pPr>
              <a:defRPr sz="6000" b="1"/>
            </a:lvl1pPr>
          </a:lstStyle>
          <a:p>
            <a:r>
              <a:rPr lang="en-US"/>
              <a:t>Section title</a:t>
            </a:r>
            <a:br>
              <a:rPr lang="en-US"/>
            </a:br>
            <a:r>
              <a:rPr lang="en-US"/>
              <a:t>2 lines</a:t>
            </a:r>
          </a:p>
        </p:txBody>
      </p:sp>
      <p:cxnSp>
        <p:nvCxnSpPr>
          <p:cNvPr id="4" name="Straight Connector 3">
            <a:extLst>
              <a:ext uri="{FF2B5EF4-FFF2-40B4-BE49-F238E27FC236}">
                <a16:creationId xmlns:a16="http://schemas.microsoft.com/office/drawing/2014/main" id="{1A591AC2-2B7E-AA45-A69B-35905E1497B4}"/>
              </a:ext>
            </a:extLst>
          </p:cNvPr>
          <p:cNvCxnSpPr>
            <a:cxnSpLocks/>
          </p:cNvCxnSpPr>
          <p:nvPr userDrawn="1"/>
        </p:nvCxnSpPr>
        <p:spPr>
          <a:xfrm>
            <a:off x="555539" y="2525751"/>
            <a:ext cx="0" cy="1371600"/>
          </a:xfrm>
          <a:prstGeom prst="line">
            <a:avLst/>
          </a:prstGeom>
          <a:ln w="12700">
            <a:solidFill>
              <a:srgbClr val="008DC9"/>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A3C7769D-2E05-8043-89A6-42C5157E7D12}"/>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Tree>
    <p:extLst>
      <p:ext uri="{BB962C8B-B14F-4D97-AF65-F5344CB8AC3E}">
        <p14:creationId xmlns:p14="http://schemas.microsoft.com/office/powerpoint/2010/main" val="2762143996"/>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 line title - 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355BCAA-76DC-394A-B480-FA61872E7E15}"/>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3" name="Text Placeholder 12">
            <a:extLst>
              <a:ext uri="{FF2B5EF4-FFF2-40B4-BE49-F238E27FC236}">
                <a16:creationId xmlns:a16="http://schemas.microsoft.com/office/drawing/2014/main" id="{595B0D2B-96BB-FF49-843C-ED52B962BBE9}"/>
              </a:ext>
            </a:extLst>
          </p:cNvPr>
          <p:cNvSpPr>
            <a:spLocks noGrp="1"/>
          </p:cNvSpPr>
          <p:nvPr>
            <p:ph type="body" sz="quarter" idx="11" hasCustomPrompt="1"/>
          </p:nvPr>
        </p:nvSpPr>
        <p:spPr>
          <a:xfrm>
            <a:off x="451221" y="417757"/>
            <a:ext cx="10737350" cy="531557"/>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1 line title</a:t>
            </a:r>
            <a:endParaRPr lang="en-US"/>
          </a:p>
        </p:txBody>
      </p:sp>
      <p:sp>
        <p:nvSpPr>
          <p:cNvPr id="10" name="Text Placeholder 12">
            <a:extLst>
              <a:ext uri="{FF2B5EF4-FFF2-40B4-BE49-F238E27FC236}">
                <a16:creationId xmlns:a16="http://schemas.microsoft.com/office/drawing/2014/main" id="{902F867C-A66E-5C48-862B-37D091C3351F}"/>
              </a:ext>
            </a:extLst>
          </p:cNvPr>
          <p:cNvSpPr>
            <a:spLocks noGrp="1"/>
          </p:cNvSpPr>
          <p:nvPr>
            <p:ph type="body" sz="quarter" idx="12" hasCustomPrompt="1"/>
          </p:nvPr>
        </p:nvSpPr>
        <p:spPr>
          <a:xfrm>
            <a:off x="457196" y="1100913"/>
            <a:ext cx="2686054" cy="1162746"/>
          </a:xfrm>
          <a:prstGeom prst="rect">
            <a:avLst/>
          </a:prstGeom>
        </p:spPr>
        <p:txBody>
          <a:bodyPr/>
          <a:lstStyle>
            <a:lvl1pPr marL="0" indent="0">
              <a:lnSpc>
                <a:spcPct val="100000"/>
              </a:lnSpc>
              <a:spcBef>
                <a:spcPts val="0"/>
              </a:spcBef>
              <a:buNone/>
              <a:defRPr sz="1800" b="0" spc="20" baseline="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cxnSp>
        <p:nvCxnSpPr>
          <p:cNvPr id="11" name="Straight Arrow Connector 10">
            <a:extLst>
              <a:ext uri="{FF2B5EF4-FFF2-40B4-BE49-F238E27FC236}">
                <a16:creationId xmlns:a16="http://schemas.microsoft.com/office/drawing/2014/main" id="{68DA87F5-29F5-FA4F-B045-4C976A6D084E}"/>
              </a:ext>
            </a:extLst>
          </p:cNvPr>
          <p:cNvCxnSpPr>
            <a:cxnSpLocks/>
          </p:cNvCxnSpPr>
          <p:nvPr userDrawn="1"/>
        </p:nvCxnSpPr>
        <p:spPr>
          <a:xfrm>
            <a:off x="433889" y="557150"/>
            <a:ext cx="0" cy="279780"/>
          </a:xfrm>
          <a:prstGeom prst="straightConnector1">
            <a:avLst/>
          </a:prstGeom>
          <a:ln w="12700"/>
        </p:spPr>
        <p:style>
          <a:lnRef idx="1">
            <a:schemeClr val="accent1"/>
          </a:lnRef>
          <a:fillRef idx="0">
            <a:schemeClr val="accent1"/>
          </a:fillRef>
          <a:effectRef idx="0">
            <a:schemeClr val="accent1"/>
          </a:effectRef>
          <a:fontRef idx="minor">
            <a:schemeClr val="tx1"/>
          </a:fontRef>
        </p:style>
      </p:cxnSp>
      <p:sp>
        <p:nvSpPr>
          <p:cNvPr id="8" name="Text Placeholder 8">
            <a:extLst>
              <a:ext uri="{FF2B5EF4-FFF2-40B4-BE49-F238E27FC236}">
                <a16:creationId xmlns:a16="http://schemas.microsoft.com/office/drawing/2014/main" id="{5E2B1793-C34B-4A4D-915B-78DEF5C47DEF}"/>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Tree>
    <p:extLst>
      <p:ext uri="{BB962C8B-B14F-4D97-AF65-F5344CB8AC3E}">
        <p14:creationId xmlns:p14="http://schemas.microsoft.com/office/powerpoint/2010/main" val="970226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 line title - 3">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355BCAA-76DC-394A-B480-FA61872E7E15}"/>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3" name="Text Placeholder 12">
            <a:extLst>
              <a:ext uri="{FF2B5EF4-FFF2-40B4-BE49-F238E27FC236}">
                <a16:creationId xmlns:a16="http://schemas.microsoft.com/office/drawing/2014/main" id="{595B0D2B-96BB-FF49-843C-ED52B962BBE9}"/>
              </a:ext>
            </a:extLst>
          </p:cNvPr>
          <p:cNvSpPr>
            <a:spLocks noGrp="1"/>
          </p:cNvSpPr>
          <p:nvPr>
            <p:ph type="body" sz="quarter" idx="11" hasCustomPrompt="1"/>
          </p:nvPr>
        </p:nvSpPr>
        <p:spPr>
          <a:xfrm>
            <a:off x="448879" y="422587"/>
            <a:ext cx="10737350" cy="531557"/>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1 line title</a:t>
            </a:r>
            <a:endParaRPr lang="en-US"/>
          </a:p>
        </p:txBody>
      </p:sp>
      <p:sp>
        <p:nvSpPr>
          <p:cNvPr id="10" name="Text Placeholder 12">
            <a:extLst>
              <a:ext uri="{FF2B5EF4-FFF2-40B4-BE49-F238E27FC236}">
                <a16:creationId xmlns:a16="http://schemas.microsoft.com/office/drawing/2014/main" id="{902F867C-A66E-5C48-862B-37D091C3351F}"/>
              </a:ext>
            </a:extLst>
          </p:cNvPr>
          <p:cNvSpPr>
            <a:spLocks noGrp="1"/>
          </p:cNvSpPr>
          <p:nvPr>
            <p:ph type="body" sz="quarter" idx="12" hasCustomPrompt="1"/>
          </p:nvPr>
        </p:nvSpPr>
        <p:spPr>
          <a:xfrm>
            <a:off x="453760" y="1495166"/>
            <a:ext cx="2678409" cy="2367267"/>
          </a:xfrm>
          <a:prstGeom prst="rect">
            <a:avLst/>
          </a:prstGeom>
        </p:spPr>
        <p:txBody>
          <a:bodyPr/>
          <a:lstStyle>
            <a:lvl1pPr marL="0" indent="0">
              <a:lnSpc>
                <a:spcPct val="100000"/>
              </a:lnSpc>
              <a:spcBef>
                <a:spcPts val="0"/>
              </a:spcBef>
              <a:buNone/>
              <a:defRPr sz="1800" b="0" spc="20" baseline="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cxnSp>
        <p:nvCxnSpPr>
          <p:cNvPr id="11" name="Straight Arrow Connector 10">
            <a:extLst>
              <a:ext uri="{FF2B5EF4-FFF2-40B4-BE49-F238E27FC236}">
                <a16:creationId xmlns:a16="http://schemas.microsoft.com/office/drawing/2014/main" id="{4750EBAB-0BF3-9C46-B663-F1D8B4705103}"/>
              </a:ext>
            </a:extLst>
          </p:cNvPr>
          <p:cNvCxnSpPr>
            <a:cxnSpLocks/>
          </p:cNvCxnSpPr>
          <p:nvPr userDrawn="1"/>
        </p:nvCxnSpPr>
        <p:spPr>
          <a:xfrm>
            <a:off x="433889" y="557150"/>
            <a:ext cx="0" cy="279780"/>
          </a:xfrm>
          <a:prstGeom prst="straightConnector1">
            <a:avLst/>
          </a:prstGeom>
          <a:ln w="12700"/>
        </p:spPr>
        <p:style>
          <a:lnRef idx="1">
            <a:schemeClr val="accent1"/>
          </a:lnRef>
          <a:fillRef idx="0">
            <a:schemeClr val="accent1"/>
          </a:fillRef>
          <a:effectRef idx="0">
            <a:schemeClr val="accent1"/>
          </a:effectRef>
          <a:fontRef idx="minor">
            <a:schemeClr val="tx1"/>
          </a:fontRef>
        </p:style>
      </p:cxnSp>
      <p:sp>
        <p:nvSpPr>
          <p:cNvPr id="8" name="Text Placeholder 8">
            <a:extLst>
              <a:ext uri="{FF2B5EF4-FFF2-40B4-BE49-F238E27FC236}">
                <a16:creationId xmlns:a16="http://schemas.microsoft.com/office/drawing/2014/main" id="{07DFCBEF-7D08-494F-A9E1-2F28E0FB4001}"/>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Tree>
    <p:extLst>
      <p:ext uri="{BB962C8B-B14F-4D97-AF65-F5344CB8AC3E}">
        <p14:creationId xmlns:p14="http://schemas.microsoft.com/office/powerpoint/2010/main" val="23292609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line title - 1">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0150574-99B7-9C42-BBA2-126F875026C0}"/>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1" name="Text Placeholder 12">
            <a:extLst>
              <a:ext uri="{FF2B5EF4-FFF2-40B4-BE49-F238E27FC236}">
                <a16:creationId xmlns:a16="http://schemas.microsoft.com/office/drawing/2014/main" id="{EE1344E1-5993-2B49-9504-CA0DCEA9233D}"/>
              </a:ext>
            </a:extLst>
          </p:cNvPr>
          <p:cNvSpPr>
            <a:spLocks noGrp="1"/>
          </p:cNvSpPr>
          <p:nvPr>
            <p:ph type="body" sz="quarter" idx="11" hasCustomPrompt="1"/>
          </p:nvPr>
        </p:nvSpPr>
        <p:spPr>
          <a:xfrm>
            <a:off x="448854" y="417757"/>
            <a:ext cx="10737350" cy="1026047"/>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2 line title</a:t>
            </a:r>
          </a:p>
        </p:txBody>
      </p:sp>
      <p:sp>
        <p:nvSpPr>
          <p:cNvPr id="12" name="Text Placeholder 12">
            <a:extLst>
              <a:ext uri="{FF2B5EF4-FFF2-40B4-BE49-F238E27FC236}">
                <a16:creationId xmlns:a16="http://schemas.microsoft.com/office/drawing/2014/main" id="{44FF794A-34C7-CD41-B7CA-D3D9267BCAB0}"/>
              </a:ext>
            </a:extLst>
          </p:cNvPr>
          <p:cNvSpPr>
            <a:spLocks noGrp="1"/>
          </p:cNvSpPr>
          <p:nvPr>
            <p:ph type="body" sz="quarter" idx="12" hasCustomPrompt="1"/>
          </p:nvPr>
        </p:nvSpPr>
        <p:spPr>
          <a:xfrm>
            <a:off x="454507" y="1494692"/>
            <a:ext cx="11186631" cy="609250"/>
          </a:xfrm>
          <a:prstGeom prst="rect">
            <a:avLst/>
          </a:prstGeom>
        </p:spPr>
        <p:txBody>
          <a:bodyPr/>
          <a:lstStyle>
            <a:lvl1pPr marL="0" indent="0">
              <a:lnSpc>
                <a:spcPct val="100000"/>
              </a:lnSpc>
              <a:spcBef>
                <a:spcPts val="0"/>
              </a:spcBef>
              <a:buNone/>
              <a:defRPr sz="1800" b="0" spc="20" baseline="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cxnSp>
        <p:nvCxnSpPr>
          <p:cNvPr id="14" name="Straight Arrow Connector 13">
            <a:extLst>
              <a:ext uri="{FF2B5EF4-FFF2-40B4-BE49-F238E27FC236}">
                <a16:creationId xmlns:a16="http://schemas.microsoft.com/office/drawing/2014/main" id="{A4D0F69E-0921-7141-9D95-14B115204F79}"/>
              </a:ext>
            </a:extLst>
          </p:cNvPr>
          <p:cNvCxnSpPr>
            <a:cxnSpLocks/>
          </p:cNvCxnSpPr>
          <p:nvPr userDrawn="1"/>
        </p:nvCxnSpPr>
        <p:spPr>
          <a:xfrm>
            <a:off x="433889" y="557150"/>
            <a:ext cx="0" cy="761051"/>
          </a:xfrm>
          <a:prstGeom prst="straightConnector1">
            <a:avLst/>
          </a:prstGeom>
          <a:ln w="12700"/>
        </p:spPr>
        <p:style>
          <a:lnRef idx="1">
            <a:schemeClr val="accent1"/>
          </a:lnRef>
          <a:fillRef idx="0">
            <a:schemeClr val="accent1"/>
          </a:fillRef>
          <a:effectRef idx="0">
            <a:schemeClr val="accent1"/>
          </a:effectRef>
          <a:fontRef idx="minor">
            <a:schemeClr val="tx1"/>
          </a:fontRef>
        </p:style>
      </p:cxnSp>
      <p:sp>
        <p:nvSpPr>
          <p:cNvPr id="7" name="Text Placeholder 8">
            <a:extLst>
              <a:ext uri="{FF2B5EF4-FFF2-40B4-BE49-F238E27FC236}">
                <a16:creationId xmlns:a16="http://schemas.microsoft.com/office/drawing/2014/main" id="{B969980E-E040-724D-A998-A533D7C521BD}"/>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Tree>
    <p:extLst>
      <p:ext uri="{BB962C8B-B14F-4D97-AF65-F5344CB8AC3E}">
        <p14:creationId xmlns:p14="http://schemas.microsoft.com/office/powerpoint/2010/main" val="13911064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 line title - 2">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5B1C581-8339-2B48-A1B6-509D9310A36A}"/>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9" name="Text Placeholder 8">
            <a:extLst>
              <a:ext uri="{FF2B5EF4-FFF2-40B4-BE49-F238E27FC236}">
                <a16:creationId xmlns:a16="http://schemas.microsoft.com/office/drawing/2014/main" id="{69A79FA4-F9E8-D644-B795-DEF82EA653C6}"/>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
        <p:nvSpPr>
          <p:cNvPr id="13" name="Text Placeholder 12">
            <a:extLst>
              <a:ext uri="{FF2B5EF4-FFF2-40B4-BE49-F238E27FC236}">
                <a16:creationId xmlns:a16="http://schemas.microsoft.com/office/drawing/2014/main" id="{595B0D2B-96BB-FF49-843C-ED52B962BBE9}"/>
              </a:ext>
            </a:extLst>
          </p:cNvPr>
          <p:cNvSpPr>
            <a:spLocks noGrp="1"/>
          </p:cNvSpPr>
          <p:nvPr>
            <p:ph type="body" sz="quarter" idx="11" hasCustomPrompt="1"/>
          </p:nvPr>
        </p:nvSpPr>
        <p:spPr>
          <a:xfrm>
            <a:off x="448854" y="417757"/>
            <a:ext cx="10737350" cy="1026047"/>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2 line title</a:t>
            </a:r>
          </a:p>
        </p:txBody>
      </p:sp>
      <p:sp>
        <p:nvSpPr>
          <p:cNvPr id="14" name="Text Placeholder 12">
            <a:extLst>
              <a:ext uri="{FF2B5EF4-FFF2-40B4-BE49-F238E27FC236}">
                <a16:creationId xmlns:a16="http://schemas.microsoft.com/office/drawing/2014/main" id="{C8047B89-3126-6C47-9D3C-60835CC8A3E1}"/>
              </a:ext>
            </a:extLst>
          </p:cNvPr>
          <p:cNvSpPr>
            <a:spLocks noGrp="1"/>
          </p:cNvSpPr>
          <p:nvPr>
            <p:ph type="body" sz="quarter" idx="12" hasCustomPrompt="1"/>
          </p:nvPr>
        </p:nvSpPr>
        <p:spPr>
          <a:xfrm>
            <a:off x="454507" y="1494692"/>
            <a:ext cx="2688743" cy="1162746"/>
          </a:xfrm>
          <a:prstGeom prst="rect">
            <a:avLst/>
          </a:prstGeom>
        </p:spPr>
        <p:txBody>
          <a:bodyPr/>
          <a:lstStyle>
            <a:lvl1pPr marL="0" indent="0">
              <a:lnSpc>
                <a:spcPct val="100000"/>
              </a:lnSpc>
              <a:spcBef>
                <a:spcPts val="0"/>
              </a:spcBef>
              <a:buNone/>
              <a:defRPr sz="1800" b="0" spc="20" baseline="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cxnSp>
        <p:nvCxnSpPr>
          <p:cNvPr id="8" name="Straight Arrow Connector 7">
            <a:extLst>
              <a:ext uri="{FF2B5EF4-FFF2-40B4-BE49-F238E27FC236}">
                <a16:creationId xmlns:a16="http://schemas.microsoft.com/office/drawing/2014/main" id="{837E9978-810C-5E42-B2A9-D46BE2FA7A15}"/>
              </a:ext>
            </a:extLst>
          </p:cNvPr>
          <p:cNvCxnSpPr>
            <a:cxnSpLocks/>
          </p:cNvCxnSpPr>
          <p:nvPr userDrawn="1"/>
        </p:nvCxnSpPr>
        <p:spPr>
          <a:xfrm>
            <a:off x="433889" y="557150"/>
            <a:ext cx="0" cy="761051"/>
          </a:xfrm>
          <a:prstGeom prst="straightConnector1">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6507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 line title - 3">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355BCAA-76DC-394A-B480-FA61872E7E15}"/>
              </a:ext>
            </a:extLst>
          </p:cNvPr>
          <p:cNvSpPr/>
          <p:nvPr userDrawn="1"/>
        </p:nvSpPr>
        <p:spPr>
          <a:xfrm>
            <a:off x="0" y="6273800"/>
            <a:ext cx="12192000" cy="6092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endParaRPr>
          </a:p>
        </p:txBody>
      </p:sp>
      <p:sp>
        <p:nvSpPr>
          <p:cNvPr id="13" name="Text Placeholder 12">
            <a:extLst>
              <a:ext uri="{FF2B5EF4-FFF2-40B4-BE49-F238E27FC236}">
                <a16:creationId xmlns:a16="http://schemas.microsoft.com/office/drawing/2014/main" id="{595B0D2B-96BB-FF49-843C-ED52B962BBE9}"/>
              </a:ext>
            </a:extLst>
          </p:cNvPr>
          <p:cNvSpPr>
            <a:spLocks noGrp="1"/>
          </p:cNvSpPr>
          <p:nvPr>
            <p:ph type="body" sz="quarter" idx="11" hasCustomPrompt="1"/>
          </p:nvPr>
        </p:nvSpPr>
        <p:spPr>
          <a:xfrm>
            <a:off x="448135" y="417634"/>
            <a:ext cx="4100054" cy="1086085"/>
          </a:xfrm>
          <a:prstGeom prst="rect">
            <a:avLst/>
          </a:prstGeom>
        </p:spPr>
        <p:txBody>
          <a:bodyPr/>
          <a:lstStyle>
            <a:lvl1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sz="2800" b="1">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t>2 line title</a:t>
            </a:r>
          </a:p>
          <a:p>
            <a:pPr lvl="0"/>
            <a:endParaRPr lang="en-US"/>
          </a:p>
        </p:txBody>
      </p:sp>
      <p:sp>
        <p:nvSpPr>
          <p:cNvPr id="8" name="Text Placeholder 12">
            <a:extLst>
              <a:ext uri="{FF2B5EF4-FFF2-40B4-BE49-F238E27FC236}">
                <a16:creationId xmlns:a16="http://schemas.microsoft.com/office/drawing/2014/main" id="{4A166F42-F724-6944-833E-2D848FFD2518}"/>
              </a:ext>
            </a:extLst>
          </p:cNvPr>
          <p:cNvSpPr>
            <a:spLocks noGrp="1"/>
          </p:cNvSpPr>
          <p:nvPr>
            <p:ph type="body" sz="quarter" idx="12" hasCustomPrompt="1"/>
          </p:nvPr>
        </p:nvSpPr>
        <p:spPr>
          <a:xfrm>
            <a:off x="454507" y="1494369"/>
            <a:ext cx="4100054" cy="1162746"/>
          </a:xfrm>
          <a:prstGeom prst="rect">
            <a:avLst/>
          </a:prstGeom>
        </p:spPr>
        <p:txBody>
          <a:bodyPr/>
          <a:lstStyle>
            <a:lvl1pPr marL="0" indent="0">
              <a:lnSpc>
                <a:spcPct val="100000"/>
              </a:lnSpc>
              <a:spcBef>
                <a:spcPts val="0"/>
              </a:spcBef>
              <a:buNone/>
              <a:defRPr sz="1800" b="0" spc="20" baseline="0">
                <a:solidFill>
                  <a:schemeClr val="tx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a:t>Click to edit paragraph</a:t>
            </a:r>
            <a:endParaRPr lang="en-US"/>
          </a:p>
        </p:txBody>
      </p:sp>
      <p:cxnSp>
        <p:nvCxnSpPr>
          <p:cNvPr id="11" name="Straight Arrow Connector 10">
            <a:extLst>
              <a:ext uri="{FF2B5EF4-FFF2-40B4-BE49-F238E27FC236}">
                <a16:creationId xmlns:a16="http://schemas.microsoft.com/office/drawing/2014/main" id="{08F40DD9-7E3F-094C-B6FF-B42D5A4650E2}"/>
              </a:ext>
            </a:extLst>
          </p:cNvPr>
          <p:cNvCxnSpPr>
            <a:cxnSpLocks/>
          </p:cNvCxnSpPr>
          <p:nvPr userDrawn="1"/>
        </p:nvCxnSpPr>
        <p:spPr>
          <a:xfrm>
            <a:off x="433889" y="557150"/>
            <a:ext cx="0" cy="761051"/>
          </a:xfrm>
          <a:prstGeom prst="straightConnector1">
            <a:avLst/>
          </a:prstGeom>
          <a:ln w="12700"/>
        </p:spPr>
        <p:style>
          <a:lnRef idx="1">
            <a:schemeClr val="accent1"/>
          </a:lnRef>
          <a:fillRef idx="0">
            <a:schemeClr val="accent1"/>
          </a:fillRef>
          <a:effectRef idx="0">
            <a:schemeClr val="accent1"/>
          </a:effectRef>
          <a:fontRef idx="minor">
            <a:schemeClr val="tx1"/>
          </a:fontRef>
        </p:style>
      </p:cxnSp>
      <p:sp>
        <p:nvSpPr>
          <p:cNvPr id="10" name="Text Placeholder 8">
            <a:extLst>
              <a:ext uri="{FF2B5EF4-FFF2-40B4-BE49-F238E27FC236}">
                <a16:creationId xmlns:a16="http://schemas.microsoft.com/office/drawing/2014/main" id="{9FF785EC-8A60-3746-B8D0-E30099DCCE81}"/>
              </a:ext>
            </a:extLst>
          </p:cNvPr>
          <p:cNvSpPr>
            <a:spLocks noGrp="1"/>
          </p:cNvSpPr>
          <p:nvPr>
            <p:ph type="body" sz="quarter" idx="10" hasCustomPrompt="1"/>
          </p:nvPr>
        </p:nvSpPr>
        <p:spPr>
          <a:xfrm>
            <a:off x="459014" y="6444210"/>
            <a:ext cx="1237989" cy="184760"/>
          </a:xfrm>
          <a:prstGeom prst="rect">
            <a:avLst/>
          </a:prstGeom>
        </p:spPr>
        <p:txBody>
          <a:bodyPr/>
          <a:lstStyle>
            <a:lvl1pPr marL="0" indent="0">
              <a:buNone/>
              <a:defRPr lang="en-US" sz="1050" b="0" kern="1200" spc="70" baseline="0" dirty="0">
                <a:solidFill>
                  <a:schemeClr val="bg1"/>
                </a:solidFill>
                <a:latin typeface="+mn-lt"/>
                <a:ea typeface="+mn-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en-US"/>
              <a:t>SOURCE</a:t>
            </a:r>
          </a:p>
        </p:txBody>
      </p:sp>
    </p:spTree>
    <p:extLst>
      <p:ext uri="{BB962C8B-B14F-4D97-AF65-F5344CB8AC3E}">
        <p14:creationId xmlns:p14="http://schemas.microsoft.com/office/powerpoint/2010/main" val="27210742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5976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90" r:id="rId29"/>
    <p:sldLayoutId id="2147483691" r:id="rId30"/>
    <p:sldLayoutId id="2147483692" r:id="rId31"/>
    <p:sldLayoutId id="2147483693" r:id="rId32"/>
    <p:sldLayoutId id="2147483698" r:id="rId3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347">
          <p15:clr>
            <a:srgbClr val="F26B43"/>
          </p15:clr>
        </p15:guide>
        <p15:guide id="3" pos="1096">
          <p15:clr>
            <a:srgbClr val="F26B43"/>
          </p15:clr>
        </p15:guide>
        <p15:guide id="4" pos="1232">
          <p15:clr>
            <a:srgbClr val="F26B43"/>
          </p15:clr>
        </p15:guide>
        <p15:guide id="5" pos="1980">
          <p15:clr>
            <a:srgbClr val="F26B43"/>
          </p15:clr>
        </p15:guide>
        <p15:guide id="6" pos="2139">
          <p15:clr>
            <a:srgbClr val="F26B43"/>
          </p15:clr>
        </p15:guide>
        <p15:guide id="7" pos="2865">
          <p15:clr>
            <a:srgbClr val="F26B43"/>
          </p15:clr>
        </p15:guide>
        <p15:guide id="8" pos="3024">
          <p15:clr>
            <a:srgbClr val="F26B43"/>
          </p15:clr>
        </p15:guide>
        <p15:guide id="9" pos="3749">
          <p15:clr>
            <a:srgbClr val="F26B43"/>
          </p15:clr>
        </p15:guide>
        <p15:guide id="10" pos="3908">
          <p15:clr>
            <a:srgbClr val="F26B43"/>
          </p15:clr>
        </p15:guide>
        <p15:guide id="11" pos="4656">
          <p15:clr>
            <a:srgbClr val="F26B43"/>
          </p15:clr>
        </p15:guide>
        <p15:guide id="12" pos="4815">
          <p15:clr>
            <a:srgbClr val="F26B43"/>
          </p15:clr>
        </p15:guide>
        <p15:guide id="13" pos="5541">
          <p15:clr>
            <a:srgbClr val="F26B43"/>
          </p15:clr>
        </p15:guide>
        <p15:guide id="14" pos="5700">
          <p15:clr>
            <a:srgbClr val="F26B43"/>
          </p15:clr>
        </p15:guide>
        <p15:guide id="15" pos="6448">
          <p15:clr>
            <a:srgbClr val="F26B43"/>
          </p15:clr>
        </p15:guide>
        <p15:guide id="16" pos="6584">
          <p15:clr>
            <a:srgbClr val="F26B43"/>
          </p15:clr>
        </p15:guide>
        <p15:guide id="17" orient="horz" pos="1003">
          <p15:clr>
            <a:srgbClr val="F26B43"/>
          </p15:clr>
        </p15:guide>
        <p15:guide id="18" orient="horz" pos="3952">
          <p15:clr>
            <a:srgbClr val="F26B43"/>
          </p15:clr>
        </p15:guide>
        <p15:guide id="19" pos="7333">
          <p15:clr>
            <a:srgbClr val="F26B43"/>
          </p15:clr>
        </p15:guide>
        <p15:guide id="21" orient="horz" pos="346">
          <p15:clr>
            <a:srgbClr val="F26B43"/>
          </p15:clr>
        </p15:guide>
        <p15:guide id="22" orient="horz" pos="754">
          <p15:clr>
            <a:srgbClr val="F26B43"/>
          </p15:clr>
        </p15:guide>
        <p15:guide id="23" orient="horz" pos="1253">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67EC514-FDCD-48CD-B44D-810E3FC0EC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987C952-E9D5-474C-91C8-D2997E18678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10DB0E-FD83-416A-BDC4-A7AC2BFA6C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121F5F-5A10-4D34-83E5-EDFB432163D7}" type="datetimeFigureOut">
              <a:rPr lang="en-US" smtClean="0"/>
              <a:t>4/29/2022</a:t>
            </a:fld>
            <a:endParaRPr lang="en-US"/>
          </a:p>
        </p:txBody>
      </p:sp>
      <p:sp>
        <p:nvSpPr>
          <p:cNvPr id="5" name="Footer Placeholder 4">
            <a:extLst>
              <a:ext uri="{FF2B5EF4-FFF2-40B4-BE49-F238E27FC236}">
                <a16:creationId xmlns:a16="http://schemas.microsoft.com/office/drawing/2014/main" id="{DE3262C3-B931-49F1-B5DB-506D28D6AC9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75F7707-AE69-4747-A390-D0FB6A8CEB5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44A9B7-6724-431C-92D2-2E8D2C8F4F8E}" type="slidenum">
              <a:rPr lang="en-US" smtClean="0"/>
              <a:t>‹#›</a:t>
            </a:fld>
            <a:endParaRPr lang="en-US"/>
          </a:p>
        </p:txBody>
      </p:sp>
    </p:spTree>
    <p:extLst>
      <p:ext uri="{BB962C8B-B14F-4D97-AF65-F5344CB8AC3E}">
        <p14:creationId xmlns:p14="http://schemas.microsoft.com/office/powerpoint/2010/main" val="1718406036"/>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2" r:id="rId12"/>
    <p:sldLayoutId id="2147483714"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6.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0.xml"/><Relationship Id="rId1" Type="http://schemas.openxmlformats.org/officeDocument/2006/relationships/slideLayout" Target="../slideLayouts/slideLayout45.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1.xml"/><Relationship Id="rId1" Type="http://schemas.openxmlformats.org/officeDocument/2006/relationships/slideLayout" Target="../slideLayouts/slideLayout45.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2.xml"/><Relationship Id="rId1" Type="http://schemas.openxmlformats.org/officeDocument/2006/relationships/slideLayout" Target="../slideLayouts/slideLayout45.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3.xml"/><Relationship Id="rId1" Type="http://schemas.openxmlformats.org/officeDocument/2006/relationships/slideLayout" Target="../slideLayouts/slideLayout45.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4.xml"/><Relationship Id="rId1" Type="http://schemas.openxmlformats.org/officeDocument/2006/relationships/slideLayout" Target="../slideLayouts/slideLayout45.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5.xml"/><Relationship Id="rId1" Type="http://schemas.openxmlformats.org/officeDocument/2006/relationships/slideLayout" Target="../slideLayouts/slideLayout45.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1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16.xml"/><Relationship Id="rId1" Type="http://schemas.openxmlformats.org/officeDocument/2006/relationships/slideLayout" Target="../slideLayouts/slideLayout45.xml"/><Relationship Id="rId6" Type="http://schemas.openxmlformats.org/officeDocument/2006/relationships/diagramColors" Target="../diagrams/colors14.xml"/><Relationship Id="rId11" Type="http://schemas.openxmlformats.org/officeDocument/2006/relationships/image" Target="../media/image17.png"/><Relationship Id="rId5" Type="http://schemas.openxmlformats.org/officeDocument/2006/relationships/diagramQuickStyle" Target="../diagrams/quickStyle14.xml"/><Relationship Id="rId10" Type="http://schemas.openxmlformats.org/officeDocument/2006/relationships/image" Target="../media/image16.png"/><Relationship Id="rId4" Type="http://schemas.openxmlformats.org/officeDocument/2006/relationships/diagramLayout" Target="../diagrams/layout14.xml"/><Relationship Id="rId9" Type="http://schemas.openxmlformats.org/officeDocument/2006/relationships/image" Target="../media/image15.png"/></Relationships>
</file>

<file path=ppt/slides/_rels/slide1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17.xml"/><Relationship Id="rId1" Type="http://schemas.openxmlformats.org/officeDocument/2006/relationships/slideLayout" Target="../slideLayouts/slideLayout45.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 Id="rId9" Type="http://schemas.openxmlformats.org/officeDocument/2006/relationships/image" Target="../media/image19.png"/></Relationships>
</file>

<file path=ppt/slides/_rels/slide1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18.xml"/><Relationship Id="rId1" Type="http://schemas.openxmlformats.org/officeDocument/2006/relationships/slideLayout" Target="../slideLayouts/slideLayout45.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 Id="rId9" Type="http://schemas.openxmlformats.org/officeDocument/2006/relationships/image" Target="../media/image21.png"/></Relationships>
</file>

<file path=ppt/slides/_rels/slide1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19.xml"/><Relationship Id="rId1" Type="http://schemas.openxmlformats.org/officeDocument/2006/relationships/slideLayout" Target="../slideLayouts/slideLayout45.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45.xml"/></Relationships>
</file>

<file path=ppt/slides/_rels/slide2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20.xml"/><Relationship Id="rId1" Type="http://schemas.openxmlformats.org/officeDocument/2006/relationships/slideLayout" Target="../slideLayouts/slideLayout45.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 Id="rId9" Type="http://schemas.openxmlformats.org/officeDocument/2006/relationships/image" Target="../media/image24.png"/></Relationships>
</file>

<file path=ppt/slides/_rels/slide2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21.xml"/><Relationship Id="rId1" Type="http://schemas.openxmlformats.org/officeDocument/2006/relationships/slideLayout" Target="../slideLayouts/slideLayout45.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 Id="rId9" Type="http://schemas.openxmlformats.org/officeDocument/2006/relationships/image" Target="../media/image26.png"/></Relationships>
</file>

<file path=ppt/slides/_rels/slide22.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22.xml"/><Relationship Id="rId1" Type="http://schemas.openxmlformats.org/officeDocument/2006/relationships/slideLayout" Target="../slideLayouts/slideLayout45.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23.xml"/><Relationship Id="rId1" Type="http://schemas.openxmlformats.org/officeDocument/2006/relationships/slideLayout" Target="../slideLayouts/slideLayout45.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2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notesSlide" Target="../notesSlides/notesSlide24.xml"/><Relationship Id="rId1" Type="http://schemas.openxmlformats.org/officeDocument/2006/relationships/slideLayout" Target="../slideLayouts/slideLayout45.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 Id="rId9" Type="http://schemas.openxmlformats.org/officeDocument/2006/relationships/image" Target="../media/image29.png"/></Relationships>
</file>

<file path=ppt/slides/_rels/slide25.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notesSlide" Target="../notesSlides/notesSlide25.xml"/><Relationship Id="rId1" Type="http://schemas.openxmlformats.org/officeDocument/2006/relationships/slideLayout" Target="../slideLayouts/slideLayout45.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26.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diagramData" Target="../diagrams/data24.xml"/><Relationship Id="rId7" Type="http://schemas.microsoft.com/office/2007/relationships/diagramDrawing" Target="../diagrams/drawing24.xml"/><Relationship Id="rId2" Type="http://schemas.openxmlformats.org/officeDocument/2006/relationships/notesSlide" Target="../notesSlides/notesSlide26.xml"/><Relationship Id="rId1" Type="http://schemas.openxmlformats.org/officeDocument/2006/relationships/slideLayout" Target="../slideLayouts/slideLayout45.xml"/><Relationship Id="rId6" Type="http://schemas.openxmlformats.org/officeDocument/2006/relationships/diagramColors" Target="../diagrams/colors24.xml"/><Relationship Id="rId5" Type="http://schemas.openxmlformats.org/officeDocument/2006/relationships/diagramQuickStyle" Target="../diagrams/quickStyle24.xml"/><Relationship Id="rId4" Type="http://schemas.openxmlformats.org/officeDocument/2006/relationships/diagramLayout" Target="../diagrams/layout24.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25.xml"/><Relationship Id="rId7" Type="http://schemas.microsoft.com/office/2007/relationships/diagramDrawing" Target="../diagrams/drawing25.xml"/><Relationship Id="rId2" Type="http://schemas.openxmlformats.org/officeDocument/2006/relationships/notesSlide" Target="../notesSlides/notesSlide27.xml"/><Relationship Id="rId1" Type="http://schemas.openxmlformats.org/officeDocument/2006/relationships/slideLayout" Target="../slideLayouts/slideLayout45.xml"/><Relationship Id="rId6" Type="http://schemas.openxmlformats.org/officeDocument/2006/relationships/diagramColors" Target="../diagrams/colors25.xml"/><Relationship Id="rId5" Type="http://schemas.openxmlformats.org/officeDocument/2006/relationships/diagramQuickStyle" Target="../diagrams/quickStyle25.xml"/><Relationship Id="rId4" Type="http://schemas.openxmlformats.org/officeDocument/2006/relationships/diagramLayout" Target="../diagrams/layout25.xml"/></Relationships>
</file>

<file path=ppt/slides/_rels/slide2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diagramData" Target="../diagrams/data26.xml"/><Relationship Id="rId7" Type="http://schemas.microsoft.com/office/2007/relationships/diagramDrawing" Target="../diagrams/drawing26.xml"/><Relationship Id="rId2" Type="http://schemas.openxmlformats.org/officeDocument/2006/relationships/notesSlide" Target="../notesSlides/notesSlide28.xml"/><Relationship Id="rId1" Type="http://schemas.openxmlformats.org/officeDocument/2006/relationships/slideLayout" Target="../slideLayouts/slideLayout45.xml"/><Relationship Id="rId6" Type="http://schemas.openxmlformats.org/officeDocument/2006/relationships/diagramColors" Target="../diagrams/colors26.xml"/><Relationship Id="rId5" Type="http://schemas.openxmlformats.org/officeDocument/2006/relationships/diagramQuickStyle" Target="../diagrams/quickStyle26.xml"/><Relationship Id="rId4" Type="http://schemas.openxmlformats.org/officeDocument/2006/relationships/diagramLayout" Target="../diagrams/layout26.xml"/><Relationship Id="rId9" Type="http://schemas.openxmlformats.org/officeDocument/2006/relationships/image" Target="../media/image33.png"/></Relationships>
</file>

<file path=ppt/slides/_rels/slide2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diagramData" Target="../diagrams/data27.xml"/><Relationship Id="rId7" Type="http://schemas.microsoft.com/office/2007/relationships/diagramDrawing" Target="../diagrams/drawing27.xml"/><Relationship Id="rId2" Type="http://schemas.openxmlformats.org/officeDocument/2006/relationships/notesSlide" Target="../notesSlides/notesSlide29.xml"/><Relationship Id="rId1" Type="http://schemas.openxmlformats.org/officeDocument/2006/relationships/slideLayout" Target="../slideLayouts/slideLayout45.xml"/><Relationship Id="rId6" Type="http://schemas.openxmlformats.org/officeDocument/2006/relationships/diagramColors" Target="../diagrams/colors27.xml"/><Relationship Id="rId5" Type="http://schemas.openxmlformats.org/officeDocument/2006/relationships/diagramQuickStyle" Target="../diagrams/quickStyle27.xml"/><Relationship Id="rId4" Type="http://schemas.openxmlformats.org/officeDocument/2006/relationships/diagramLayout" Target="../diagrams/layout2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4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diagramData" Target="../diagrams/data28.xml"/><Relationship Id="rId7" Type="http://schemas.microsoft.com/office/2007/relationships/diagramDrawing" Target="../diagrams/drawing28.xml"/><Relationship Id="rId2" Type="http://schemas.openxmlformats.org/officeDocument/2006/relationships/notesSlide" Target="../notesSlides/notesSlide30.xml"/><Relationship Id="rId1" Type="http://schemas.openxmlformats.org/officeDocument/2006/relationships/slideLayout" Target="../slideLayouts/slideLayout45.xml"/><Relationship Id="rId6" Type="http://schemas.openxmlformats.org/officeDocument/2006/relationships/diagramColors" Target="../diagrams/colors28.xml"/><Relationship Id="rId5" Type="http://schemas.openxmlformats.org/officeDocument/2006/relationships/diagramQuickStyle" Target="../diagrams/quickStyle28.xml"/><Relationship Id="rId4" Type="http://schemas.openxmlformats.org/officeDocument/2006/relationships/diagramLayout" Target="../diagrams/layout28.xml"/></Relationships>
</file>

<file path=ppt/slides/_rels/slide31.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diagramData" Target="../diagrams/data29.xml"/><Relationship Id="rId7" Type="http://schemas.microsoft.com/office/2007/relationships/diagramDrawing" Target="../diagrams/drawing29.xml"/><Relationship Id="rId2" Type="http://schemas.openxmlformats.org/officeDocument/2006/relationships/notesSlide" Target="../notesSlides/notesSlide31.xml"/><Relationship Id="rId1" Type="http://schemas.openxmlformats.org/officeDocument/2006/relationships/slideLayout" Target="../slideLayouts/slideLayout45.xml"/><Relationship Id="rId6" Type="http://schemas.openxmlformats.org/officeDocument/2006/relationships/diagramColors" Target="../diagrams/colors29.xml"/><Relationship Id="rId5" Type="http://schemas.openxmlformats.org/officeDocument/2006/relationships/diagramQuickStyle" Target="../diagrams/quickStyle29.xml"/><Relationship Id="rId4" Type="http://schemas.openxmlformats.org/officeDocument/2006/relationships/diagramLayout" Target="../diagrams/layout29.xml"/><Relationship Id="rId9" Type="http://schemas.openxmlformats.org/officeDocument/2006/relationships/image" Target="../media/image36.png"/></Relationships>
</file>

<file path=ppt/slides/_rels/slide3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diagramData" Target="../diagrams/data30.xml"/><Relationship Id="rId7" Type="http://schemas.microsoft.com/office/2007/relationships/diagramDrawing" Target="../diagrams/drawing30.xml"/><Relationship Id="rId2" Type="http://schemas.openxmlformats.org/officeDocument/2006/relationships/notesSlide" Target="../notesSlides/notesSlide32.xml"/><Relationship Id="rId1" Type="http://schemas.openxmlformats.org/officeDocument/2006/relationships/slideLayout" Target="../slideLayouts/slideLayout45.xml"/><Relationship Id="rId6" Type="http://schemas.openxmlformats.org/officeDocument/2006/relationships/diagramColors" Target="../diagrams/colors30.xml"/><Relationship Id="rId5" Type="http://schemas.openxmlformats.org/officeDocument/2006/relationships/diagramQuickStyle" Target="../diagrams/quickStyle30.xml"/><Relationship Id="rId4" Type="http://schemas.openxmlformats.org/officeDocument/2006/relationships/diagramLayout" Target="../diagrams/layout30.xml"/></Relationships>
</file>

<file path=ppt/slides/_rels/slide33.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diagramData" Target="../diagrams/data31.xml"/><Relationship Id="rId7" Type="http://schemas.microsoft.com/office/2007/relationships/diagramDrawing" Target="../diagrams/drawing31.xml"/><Relationship Id="rId2" Type="http://schemas.openxmlformats.org/officeDocument/2006/relationships/notesSlide" Target="../notesSlides/notesSlide33.xml"/><Relationship Id="rId1" Type="http://schemas.openxmlformats.org/officeDocument/2006/relationships/slideLayout" Target="../slideLayouts/slideLayout45.xml"/><Relationship Id="rId6" Type="http://schemas.openxmlformats.org/officeDocument/2006/relationships/diagramColors" Target="../diagrams/colors31.xml"/><Relationship Id="rId5" Type="http://schemas.openxmlformats.org/officeDocument/2006/relationships/diagramQuickStyle" Target="../diagrams/quickStyle31.xml"/><Relationship Id="rId4" Type="http://schemas.openxmlformats.org/officeDocument/2006/relationships/diagramLayout" Target="../diagrams/layout31.xml"/><Relationship Id="rId9" Type="http://schemas.openxmlformats.org/officeDocument/2006/relationships/image" Target="../media/image39.png"/></Relationships>
</file>

<file path=ppt/slides/_rels/slide34.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diagramData" Target="../diagrams/data32.xml"/><Relationship Id="rId7" Type="http://schemas.microsoft.com/office/2007/relationships/diagramDrawing" Target="../diagrams/drawing32.xml"/><Relationship Id="rId2" Type="http://schemas.openxmlformats.org/officeDocument/2006/relationships/notesSlide" Target="../notesSlides/notesSlide34.xml"/><Relationship Id="rId1" Type="http://schemas.openxmlformats.org/officeDocument/2006/relationships/slideLayout" Target="../slideLayouts/slideLayout45.xml"/><Relationship Id="rId6" Type="http://schemas.openxmlformats.org/officeDocument/2006/relationships/diagramColors" Target="../diagrams/colors32.xml"/><Relationship Id="rId5" Type="http://schemas.openxmlformats.org/officeDocument/2006/relationships/diagramQuickStyle" Target="../diagrams/quickStyle32.xml"/><Relationship Id="rId4" Type="http://schemas.openxmlformats.org/officeDocument/2006/relationships/diagramLayout" Target="../diagrams/layout32.xml"/><Relationship Id="rId9" Type="http://schemas.openxmlformats.org/officeDocument/2006/relationships/image" Target="../media/image39.png"/></Relationships>
</file>

<file path=ppt/slides/_rels/slide35.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diagramData" Target="../diagrams/data33.xml"/><Relationship Id="rId7" Type="http://schemas.microsoft.com/office/2007/relationships/diagramDrawing" Target="../diagrams/drawing33.xml"/><Relationship Id="rId2" Type="http://schemas.openxmlformats.org/officeDocument/2006/relationships/notesSlide" Target="../notesSlides/notesSlide35.xml"/><Relationship Id="rId1" Type="http://schemas.openxmlformats.org/officeDocument/2006/relationships/slideLayout" Target="../slideLayouts/slideLayout45.xml"/><Relationship Id="rId6" Type="http://schemas.openxmlformats.org/officeDocument/2006/relationships/diagramColors" Target="../diagrams/colors33.xml"/><Relationship Id="rId5" Type="http://schemas.openxmlformats.org/officeDocument/2006/relationships/diagramQuickStyle" Target="../diagrams/quickStyle33.xml"/><Relationship Id="rId4" Type="http://schemas.openxmlformats.org/officeDocument/2006/relationships/diagramLayout" Target="../diagrams/layout33.xml"/><Relationship Id="rId9" Type="http://schemas.openxmlformats.org/officeDocument/2006/relationships/image" Target="../media/image39.png"/></Relationships>
</file>

<file path=ppt/slides/_rels/slide36.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diagramData" Target="../diagrams/data34.xml"/><Relationship Id="rId7" Type="http://schemas.microsoft.com/office/2007/relationships/diagramDrawing" Target="../diagrams/drawing34.xml"/><Relationship Id="rId2" Type="http://schemas.openxmlformats.org/officeDocument/2006/relationships/notesSlide" Target="../notesSlides/notesSlide36.xml"/><Relationship Id="rId1" Type="http://schemas.openxmlformats.org/officeDocument/2006/relationships/slideLayout" Target="../slideLayouts/slideLayout45.xml"/><Relationship Id="rId6" Type="http://schemas.openxmlformats.org/officeDocument/2006/relationships/diagramColors" Target="../diagrams/colors34.xml"/><Relationship Id="rId5" Type="http://schemas.openxmlformats.org/officeDocument/2006/relationships/diagramQuickStyle" Target="../diagrams/quickStyle34.xml"/><Relationship Id="rId4" Type="http://schemas.openxmlformats.org/officeDocument/2006/relationships/diagramLayout" Target="../diagrams/layout34.xml"/><Relationship Id="rId9" Type="http://schemas.openxmlformats.org/officeDocument/2006/relationships/image" Target="../media/image41.png"/></Relationships>
</file>

<file path=ppt/slides/_rels/slide37.xml.rels><?xml version="1.0" encoding="UTF-8" standalone="yes"?>
<Relationships xmlns="http://schemas.openxmlformats.org/package/2006/relationships"><Relationship Id="rId8" Type="http://schemas.microsoft.com/office/2007/relationships/diagramDrawing" Target="../diagrams/drawing35.xml"/><Relationship Id="rId3" Type="http://schemas.openxmlformats.org/officeDocument/2006/relationships/hyperlink" Target="https://indicator-inventory.hhfa.online/" TargetMode="External"/><Relationship Id="rId7" Type="http://schemas.openxmlformats.org/officeDocument/2006/relationships/diagramColors" Target="../diagrams/colors35.xml"/><Relationship Id="rId2" Type="http://schemas.openxmlformats.org/officeDocument/2006/relationships/notesSlide" Target="../notesSlides/notesSlide37.xml"/><Relationship Id="rId1" Type="http://schemas.openxmlformats.org/officeDocument/2006/relationships/slideLayout" Target="../slideLayouts/slideLayout35.xml"/><Relationship Id="rId6" Type="http://schemas.openxmlformats.org/officeDocument/2006/relationships/diagramQuickStyle" Target="../diagrams/quickStyle35.xml"/><Relationship Id="rId5" Type="http://schemas.openxmlformats.org/officeDocument/2006/relationships/diagramLayout" Target="../diagrams/layout35.xml"/><Relationship Id="rId4" Type="http://schemas.openxmlformats.org/officeDocument/2006/relationships/diagramData" Target="../diagrams/data35.xml"/></Relationships>
</file>

<file path=ppt/slides/_rels/slide38.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diagramData" Target="../diagrams/data36.xml"/><Relationship Id="rId7" Type="http://schemas.microsoft.com/office/2007/relationships/diagramDrawing" Target="../diagrams/drawing36.xml"/><Relationship Id="rId2" Type="http://schemas.openxmlformats.org/officeDocument/2006/relationships/notesSlide" Target="../notesSlides/notesSlide38.xml"/><Relationship Id="rId1" Type="http://schemas.openxmlformats.org/officeDocument/2006/relationships/slideLayout" Target="../slideLayouts/slideLayout40.xml"/><Relationship Id="rId6" Type="http://schemas.openxmlformats.org/officeDocument/2006/relationships/diagramColors" Target="../diagrams/colors36.xml"/><Relationship Id="rId5" Type="http://schemas.openxmlformats.org/officeDocument/2006/relationships/diagramQuickStyle" Target="../diagrams/quickStyle36.xml"/><Relationship Id="rId4" Type="http://schemas.openxmlformats.org/officeDocument/2006/relationships/diagramLayout" Target="../diagrams/layout36.xml"/></Relationships>
</file>

<file path=ppt/slides/_rels/slide39.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diagramData" Target="../diagrams/data37.xml"/><Relationship Id="rId7" Type="http://schemas.microsoft.com/office/2007/relationships/diagramDrawing" Target="../diagrams/drawing37.xml"/><Relationship Id="rId2" Type="http://schemas.openxmlformats.org/officeDocument/2006/relationships/notesSlide" Target="../notesSlides/notesSlide39.xml"/><Relationship Id="rId1" Type="http://schemas.openxmlformats.org/officeDocument/2006/relationships/slideLayout" Target="../slideLayouts/slideLayout40.xml"/><Relationship Id="rId6" Type="http://schemas.openxmlformats.org/officeDocument/2006/relationships/diagramColors" Target="../diagrams/colors37.xml"/><Relationship Id="rId5" Type="http://schemas.openxmlformats.org/officeDocument/2006/relationships/diagramQuickStyle" Target="../diagrams/quickStyle37.xml"/><Relationship Id="rId4" Type="http://schemas.openxmlformats.org/officeDocument/2006/relationships/diagramLayout" Target="../diagrams/layout37.xml"/><Relationship Id="rId9"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4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diagramData" Target="../diagrams/data38.xml"/><Relationship Id="rId7" Type="http://schemas.microsoft.com/office/2007/relationships/diagramDrawing" Target="../diagrams/drawing38.xml"/><Relationship Id="rId2" Type="http://schemas.openxmlformats.org/officeDocument/2006/relationships/notesSlide" Target="../notesSlides/notesSlide40.xml"/><Relationship Id="rId1" Type="http://schemas.openxmlformats.org/officeDocument/2006/relationships/slideLayout" Target="../slideLayouts/slideLayout40.xml"/><Relationship Id="rId6" Type="http://schemas.openxmlformats.org/officeDocument/2006/relationships/diagramColors" Target="../diagrams/colors38.xml"/><Relationship Id="rId5" Type="http://schemas.openxmlformats.org/officeDocument/2006/relationships/diagramQuickStyle" Target="../diagrams/quickStyle38.xml"/><Relationship Id="rId4" Type="http://schemas.openxmlformats.org/officeDocument/2006/relationships/diagramLayout" Target="../diagrams/layout38.xml"/></Relationships>
</file>

<file path=ppt/slides/_rels/slide41.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diagramData" Target="../diagrams/data39.xml"/><Relationship Id="rId7" Type="http://schemas.microsoft.com/office/2007/relationships/diagramDrawing" Target="../diagrams/drawing39.xml"/><Relationship Id="rId2" Type="http://schemas.openxmlformats.org/officeDocument/2006/relationships/notesSlide" Target="../notesSlides/notesSlide41.xml"/><Relationship Id="rId1" Type="http://schemas.openxmlformats.org/officeDocument/2006/relationships/slideLayout" Target="../slideLayouts/slideLayout40.xml"/><Relationship Id="rId6" Type="http://schemas.openxmlformats.org/officeDocument/2006/relationships/diagramColors" Target="../diagrams/colors39.xml"/><Relationship Id="rId5" Type="http://schemas.openxmlformats.org/officeDocument/2006/relationships/diagramQuickStyle" Target="../diagrams/quickStyle39.xml"/><Relationship Id="rId4" Type="http://schemas.openxmlformats.org/officeDocument/2006/relationships/diagramLayout" Target="../diagrams/layout39.xml"/><Relationship Id="rId9" Type="http://schemas.openxmlformats.org/officeDocument/2006/relationships/image" Target="../media/image46.png"/></Relationships>
</file>

<file path=ppt/slides/_rels/slide4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diagramData" Target="../diagrams/data40.xml"/><Relationship Id="rId7" Type="http://schemas.microsoft.com/office/2007/relationships/diagramDrawing" Target="../diagrams/drawing40.xml"/><Relationship Id="rId2" Type="http://schemas.openxmlformats.org/officeDocument/2006/relationships/notesSlide" Target="../notesSlides/notesSlide42.xml"/><Relationship Id="rId1" Type="http://schemas.openxmlformats.org/officeDocument/2006/relationships/slideLayout" Target="../slideLayouts/slideLayout40.xml"/><Relationship Id="rId6" Type="http://schemas.openxmlformats.org/officeDocument/2006/relationships/diagramColors" Target="../diagrams/colors40.xml"/><Relationship Id="rId5" Type="http://schemas.openxmlformats.org/officeDocument/2006/relationships/diagramQuickStyle" Target="../diagrams/quickStyle40.xml"/><Relationship Id="rId4" Type="http://schemas.openxmlformats.org/officeDocument/2006/relationships/diagramLayout" Target="../diagrams/layout40.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41.xml"/><Relationship Id="rId7" Type="http://schemas.microsoft.com/office/2007/relationships/diagramDrawing" Target="../diagrams/drawing41.xml"/><Relationship Id="rId2" Type="http://schemas.openxmlformats.org/officeDocument/2006/relationships/notesSlide" Target="../notesSlides/notesSlide43.xml"/><Relationship Id="rId1" Type="http://schemas.openxmlformats.org/officeDocument/2006/relationships/slideLayout" Target="../slideLayouts/slideLayout45.xml"/><Relationship Id="rId6" Type="http://schemas.openxmlformats.org/officeDocument/2006/relationships/diagramColors" Target="../diagrams/colors41.xml"/><Relationship Id="rId5" Type="http://schemas.openxmlformats.org/officeDocument/2006/relationships/diagramQuickStyle" Target="../diagrams/quickStyle41.xml"/><Relationship Id="rId4" Type="http://schemas.openxmlformats.org/officeDocument/2006/relationships/diagramLayout" Target="../diagrams/layout41.xml"/></Relationships>
</file>

<file path=ppt/slides/_rels/slide44.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diagramData" Target="../diagrams/data42.xml"/><Relationship Id="rId7" Type="http://schemas.microsoft.com/office/2007/relationships/diagramDrawing" Target="../diagrams/drawing42.xml"/><Relationship Id="rId2" Type="http://schemas.openxmlformats.org/officeDocument/2006/relationships/notesSlide" Target="../notesSlides/notesSlide44.xml"/><Relationship Id="rId1" Type="http://schemas.openxmlformats.org/officeDocument/2006/relationships/slideLayout" Target="../slideLayouts/slideLayout45.xml"/><Relationship Id="rId6" Type="http://schemas.openxmlformats.org/officeDocument/2006/relationships/diagramColors" Target="../diagrams/colors42.xml"/><Relationship Id="rId5" Type="http://schemas.openxmlformats.org/officeDocument/2006/relationships/diagramQuickStyle" Target="../diagrams/quickStyle42.xml"/><Relationship Id="rId4" Type="http://schemas.openxmlformats.org/officeDocument/2006/relationships/diagramLayout" Target="../diagrams/layout42.xml"/><Relationship Id="rId9" Type="http://schemas.openxmlformats.org/officeDocument/2006/relationships/image" Target="../media/image48.png"/></Relationships>
</file>

<file path=ppt/slides/_rels/slide45.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diagramData" Target="../diagrams/data43.xml"/><Relationship Id="rId7" Type="http://schemas.microsoft.com/office/2007/relationships/diagramDrawing" Target="../diagrams/drawing43.xml"/><Relationship Id="rId2" Type="http://schemas.openxmlformats.org/officeDocument/2006/relationships/notesSlide" Target="../notesSlides/notesSlide45.xml"/><Relationship Id="rId1" Type="http://schemas.openxmlformats.org/officeDocument/2006/relationships/slideLayout" Target="../slideLayouts/slideLayout45.xml"/><Relationship Id="rId6" Type="http://schemas.openxmlformats.org/officeDocument/2006/relationships/diagramColors" Target="../diagrams/colors43.xml"/><Relationship Id="rId5" Type="http://schemas.openxmlformats.org/officeDocument/2006/relationships/diagramQuickStyle" Target="../diagrams/quickStyle43.xml"/><Relationship Id="rId4" Type="http://schemas.openxmlformats.org/officeDocument/2006/relationships/diagramLayout" Target="../diagrams/layout43.xml"/></Relationships>
</file>

<file path=ppt/slides/_rels/slide46.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diagramData" Target="../diagrams/data44.xml"/><Relationship Id="rId7" Type="http://schemas.microsoft.com/office/2007/relationships/diagramDrawing" Target="../diagrams/drawing44.xml"/><Relationship Id="rId2" Type="http://schemas.openxmlformats.org/officeDocument/2006/relationships/notesSlide" Target="../notesSlides/notesSlide46.xml"/><Relationship Id="rId1" Type="http://schemas.openxmlformats.org/officeDocument/2006/relationships/slideLayout" Target="../slideLayouts/slideLayout45.xml"/><Relationship Id="rId6" Type="http://schemas.openxmlformats.org/officeDocument/2006/relationships/diagramColors" Target="../diagrams/colors44.xml"/><Relationship Id="rId5" Type="http://schemas.openxmlformats.org/officeDocument/2006/relationships/diagramQuickStyle" Target="../diagrams/quickStyle44.xml"/><Relationship Id="rId4" Type="http://schemas.openxmlformats.org/officeDocument/2006/relationships/diagramLayout" Target="../diagrams/layout44.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45.xml"/><Relationship Id="rId7" Type="http://schemas.microsoft.com/office/2007/relationships/diagramDrawing" Target="../diagrams/drawing45.xml"/><Relationship Id="rId2" Type="http://schemas.openxmlformats.org/officeDocument/2006/relationships/notesSlide" Target="../notesSlides/notesSlide47.xml"/><Relationship Id="rId1" Type="http://schemas.openxmlformats.org/officeDocument/2006/relationships/slideLayout" Target="../slideLayouts/slideLayout35.xml"/><Relationship Id="rId6" Type="http://schemas.openxmlformats.org/officeDocument/2006/relationships/diagramColors" Target="../diagrams/colors45.xml"/><Relationship Id="rId5" Type="http://schemas.openxmlformats.org/officeDocument/2006/relationships/diagramQuickStyle" Target="../diagrams/quickStyle45.xml"/><Relationship Id="rId4" Type="http://schemas.openxmlformats.org/officeDocument/2006/relationships/diagramLayout" Target="../diagrams/layout45.xml"/></Relationships>
</file>

<file path=ppt/slides/_rels/slide48.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diagramData" Target="../diagrams/data46.xml"/><Relationship Id="rId7" Type="http://schemas.microsoft.com/office/2007/relationships/diagramDrawing" Target="../diagrams/drawing46.xml"/><Relationship Id="rId2" Type="http://schemas.openxmlformats.org/officeDocument/2006/relationships/notesSlide" Target="../notesSlides/notesSlide48.xml"/><Relationship Id="rId1" Type="http://schemas.openxmlformats.org/officeDocument/2006/relationships/slideLayout" Target="../slideLayouts/slideLayout32.xml"/><Relationship Id="rId6" Type="http://schemas.openxmlformats.org/officeDocument/2006/relationships/diagramColors" Target="../diagrams/colors46.xml"/><Relationship Id="rId5" Type="http://schemas.openxmlformats.org/officeDocument/2006/relationships/diagramQuickStyle" Target="../diagrams/quickStyle46.xml"/><Relationship Id="rId4" Type="http://schemas.openxmlformats.org/officeDocument/2006/relationships/diagramLayout" Target="../diagrams/layout46.xml"/></Relationships>
</file>

<file path=ppt/slides/_rels/slide49.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diagramData" Target="../diagrams/data47.xml"/><Relationship Id="rId7" Type="http://schemas.microsoft.com/office/2007/relationships/diagramDrawing" Target="../diagrams/drawing47.xml"/><Relationship Id="rId2" Type="http://schemas.openxmlformats.org/officeDocument/2006/relationships/notesSlide" Target="../notesSlides/notesSlide49.xml"/><Relationship Id="rId1" Type="http://schemas.openxmlformats.org/officeDocument/2006/relationships/slideLayout" Target="../slideLayouts/slideLayout32.xml"/><Relationship Id="rId6" Type="http://schemas.openxmlformats.org/officeDocument/2006/relationships/diagramColors" Target="../diagrams/colors47.xml"/><Relationship Id="rId5" Type="http://schemas.openxmlformats.org/officeDocument/2006/relationships/diagramQuickStyle" Target="../diagrams/quickStyle47.xml"/><Relationship Id="rId4" Type="http://schemas.openxmlformats.org/officeDocument/2006/relationships/diagramLayout" Target="../diagrams/layout47.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4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0.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diagramData" Target="../diagrams/data48.xml"/><Relationship Id="rId7" Type="http://schemas.microsoft.com/office/2007/relationships/diagramDrawing" Target="../diagrams/drawing48.xml"/><Relationship Id="rId2" Type="http://schemas.openxmlformats.org/officeDocument/2006/relationships/notesSlide" Target="../notesSlides/notesSlide50.xml"/><Relationship Id="rId1" Type="http://schemas.openxmlformats.org/officeDocument/2006/relationships/slideLayout" Target="../slideLayouts/slideLayout45.xml"/><Relationship Id="rId6" Type="http://schemas.openxmlformats.org/officeDocument/2006/relationships/diagramColors" Target="../diagrams/colors48.xml"/><Relationship Id="rId5" Type="http://schemas.openxmlformats.org/officeDocument/2006/relationships/diagramQuickStyle" Target="../diagrams/quickStyle48.xml"/><Relationship Id="rId4" Type="http://schemas.openxmlformats.org/officeDocument/2006/relationships/diagramLayout" Target="../diagrams/layout48.xml"/><Relationship Id="rId9" Type="http://schemas.openxmlformats.org/officeDocument/2006/relationships/image" Target="../media/image54.png"/></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6.xml"/><Relationship Id="rId1" Type="http://schemas.openxmlformats.org/officeDocument/2006/relationships/slideLayout" Target="../slideLayouts/slideLayout4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7.xml"/><Relationship Id="rId1" Type="http://schemas.openxmlformats.org/officeDocument/2006/relationships/slideLayout" Target="../slideLayouts/slideLayout4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8.xml"/><Relationship Id="rId1" Type="http://schemas.openxmlformats.org/officeDocument/2006/relationships/slideLayout" Target="../slideLayouts/slideLayout45.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9.xml"/><Relationship Id="rId1" Type="http://schemas.openxmlformats.org/officeDocument/2006/relationships/slideLayout" Target="../slideLayouts/slideLayout45.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6BB58-1139-474C-AF04-337D6AEFB4B6}"/>
              </a:ext>
            </a:extLst>
          </p:cNvPr>
          <p:cNvSpPr>
            <a:spLocks noGrp="1"/>
          </p:cNvSpPr>
          <p:nvPr>
            <p:ph type="title"/>
          </p:nvPr>
        </p:nvSpPr>
        <p:spPr>
          <a:xfrm>
            <a:off x="641801" y="2952991"/>
            <a:ext cx="8549700" cy="1643444"/>
          </a:xfrm>
        </p:spPr>
        <p:txBody>
          <a:bodyPr lIns="91440" tIns="45720" rIns="91440" bIns="45720" anchor="t">
            <a:normAutofit fontScale="90000"/>
          </a:bodyPr>
          <a:lstStyle/>
          <a:p>
            <a:r>
              <a:rPr lang="en-US" sz="5600" dirty="0">
                <a:latin typeface="Trebuchet MS" panose="020B0603020202020204" pitchFamily="34" charset="0"/>
              </a:rPr>
              <a:t>Harmonized Health Facility Assessment (HHFA)</a:t>
            </a:r>
            <a:br>
              <a:rPr lang="en-US" dirty="0"/>
            </a:br>
            <a:endParaRPr lang="en-US" dirty="0"/>
          </a:p>
        </p:txBody>
      </p:sp>
      <p:sp>
        <p:nvSpPr>
          <p:cNvPr id="6" name="Rectangle 5">
            <a:extLst>
              <a:ext uri="{FF2B5EF4-FFF2-40B4-BE49-F238E27FC236}">
                <a16:creationId xmlns:a16="http://schemas.microsoft.com/office/drawing/2014/main" id="{43A63B79-402D-48C7-84D1-FBE9ACF44E2B}"/>
              </a:ext>
            </a:extLst>
          </p:cNvPr>
          <p:cNvSpPr/>
          <p:nvPr/>
        </p:nvSpPr>
        <p:spPr>
          <a:xfrm>
            <a:off x="641801" y="4596435"/>
            <a:ext cx="9570978" cy="646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45720" rIns="144000" bIns="45720" rtlCol="0" anchor="ctr">
            <a:spAutoFit/>
          </a:bodyPr>
          <a:lstStyle/>
          <a:p>
            <a:r>
              <a:rPr lang="en-US" sz="3600" b="1" dirty="0">
                <a:latin typeface="Trebuchet MS" panose="020B0603020202020204" pitchFamily="34" charset="0"/>
              </a:rPr>
              <a:t>Orientation on questionnaire adaptation</a:t>
            </a:r>
          </a:p>
        </p:txBody>
      </p:sp>
      <p:pic>
        <p:nvPicPr>
          <p:cNvPr id="5" name="Picture 4">
            <a:extLst>
              <a:ext uri="{FF2B5EF4-FFF2-40B4-BE49-F238E27FC236}">
                <a16:creationId xmlns:a16="http://schemas.microsoft.com/office/drawing/2014/main" id="{3773CD54-5404-4F22-A1FB-D19E728AD8A2}"/>
              </a:ext>
            </a:extLst>
          </p:cNvPr>
          <p:cNvPicPr>
            <a:picLocks noChangeAspect="1"/>
          </p:cNvPicPr>
          <p:nvPr/>
        </p:nvPicPr>
        <p:blipFill rotWithShape="1">
          <a:blip r:embed="rId3"/>
          <a:srcRect l="1612" t="6149" r="1398" b="29992"/>
          <a:stretch/>
        </p:blipFill>
        <p:spPr>
          <a:xfrm>
            <a:off x="758533" y="546410"/>
            <a:ext cx="2937754" cy="1094861"/>
          </a:xfrm>
          <a:prstGeom prst="rect">
            <a:avLst/>
          </a:prstGeom>
        </p:spPr>
      </p:pic>
      <p:pic>
        <p:nvPicPr>
          <p:cNvPr id="11" name="Picture 10">
            <a:extLst>
              <a:ext uri="{FF2B5EF4-FFF2-40B4-BE49-F238E27FC236}">
                <a16:creationId xmlns:a16="http://schemas.microsoft.com/office/drawing/2014/main" id="{BDF00C3D-0E44-4130-B15D-893B5456560A}"/>
              </a:ext>
            </a:extLst>
          </p:cNvPr>
          <p:cNvPicPr>
            <a:picLocks noChangeAspect="1"/>
          </p:cNvPicPr>
          <p:nvPr/>
        </p:nvPicPr>
        <p:blipFill rotWithShape="1">
          <a:blip r:embed="rId4"/>
          <a:srcRect l="4290" t="2402" r="4671" b="35819"/>
          <a:stretch/>
        </p:blipFill>
        <p:spPr>
          <a:xfrm>
            <a:off x="9593632" y="774332"/>
            <a:ext cx="1839835" cy="1733877"/>
          </a:xfrm>
          <a:prstGeom prst="rect">
            <a:avLst/>
          </a:prstGeom>
        </p:spPr>
      </p:pic>
      <p:sp>
        <p:nvSpPr>
          <p:cNvPr id="8" name="Rectangle 7">
            <a:extLst>
              <a:ext uri="{FF2B5EF4-FFF2-40B4-BE49-F238E27FC236}">
                <a16:creationId xmlns:a16="http://schemas.microsoft.com/office/drawing/2014/main" id="{02D22E5E-DF1F-47B6-9061-698C2418E69F}"/>
              </a:ext>
            </a:extLst>
          </p:cNvPr>
          <p:cNvSpPr/>
          <p:nvPr/>
        </p:nvSpPr>
        <p:spPr>
          <a:xfrm>
            <a:off x="641801" y="6311590"/>
            <a:ext cx="3376746"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45720" rIns="144000" bIns="45720" rtlCol="0" anchor="ctr">
            <a:spAutoFit/>
          </a:bodyPr>
          <a:lstStyle/>
          <a:p>
            <a:endParaRPr lang="en-US" sz="2400" dirty="0"/>
          </a:p>
        </p:txBody>
      </p:sp>
      <p:sp>
        <p:nvSpPr>
          <p:cNvPr id="7" name="Rectangle 6">
            <a:extLst>
              <a:ext uri="{FF2B5EF4-FFF2-40B4-BE49-F238E27FC236}">
                <a16:creationId xmlns:a16="http://schemas.microsoft.com/office/drawing/2014/main" id="{02D22E5E-DF1F-47B6-9061-698C2418E69F}"/>
              </a:ext>
            </a:extLst>
          </p:cNvPr>
          <p:cNvSpPr/>
          <p:nvPr/>
        </p:nvSpPr>
        <p:spPr>
          <a:xfrm>
            <a:off x="641801" y="6311590"/>
            <a:ext cx="3376746" cy="4616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tIns="45720" rIns="144000" bIns="45720" rtlCol="0" anchor="ctr">
            <a:sp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2400"/>
              <a:t>14 March 2022</a:t>
            </a:r>
            <a:endParaRPr lang="en-US" sz="2400" dirty="0"/>
          </a:p>
        </p:txBody>
      </p:sp>
    </p:spTree>
    <p:extLst>
      <p:ext uri="{BB962C8B-B14F-4D97-AF65-F5344CB8AC3E}">
        <p14:creationId xmlns:p14="http://schemas.microsoft.com/office/powerpoint/2010/main" val="38256025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350729" y="995511"/>
            <a:ext cx="10982743" cy="531557"/>
          </a:xfrm>
        </p:spPr>
        <p:txBody>
          <a:bodyPr/>
          <a:lstStyle/>
          <a:p>
            <a:r>
              <a:rPr lang="en-US" dirty="0">
                <a:latin typeface="Trebuchet MS" panose="020B0603020202020204" pitchFamily="34" charset="0"/>
              </a:rPr>
              <a:t>1. Questions </a:t>
            </a:r>
            <a:r>
              <a:rPr lang="en-US" dirty="0">
                <a:solidFill>
                  <a:srgbClr val="4472C4"/>
                </a:solidFill>
                <a:latin typeface="Trebuchet MS" panose="020B0603020202020204" pitchFamily="34" charset="0"/>
              </a:rPr>
              <a:t>with</a:t>
            </a:r>
            <a:r>
              <a:rPr lang="en-US" dirty="0">
                <a:latin typeface="Trebuchet MS" panose="020B0603020202020204" pitchFamily="34" charset="0"/>
              </a:rPr>
              <a:t> “</a:t>
            </a:r>
            <a:r>
              <a:rPr lang="en-US" dirty="0">
                <a:solidFill>
                  <a:srgbClr val="FF0000"/>
                </a:solidFill>
                <a:latin typeface="Trebuchet MS" panose="020B0603020202020204" pitchFamily="34" charset="0"/>
              </a:rPr>
              <a:t>COUNTRY ADAPT</a:t>
            </a:r>
            <a:r>
              <a:rPr lang="en-US" dirty="0">
                <a:latin typeface="Trebuchet MS" panose="020B0603020202020204" pitchFamily="34" charset="0"/>
              </a:rPr>
              <a:t>”</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3" y="1875339"/>
            <a:ext cx="10982743" cy="4565523"/>
          </a:xfrm>
        </p:spPr>
        <p:txBody>
          <a:bodyPr>
            <a:normAutofit/>
          </a:bodyPr>
          <a:lstStyle/>
          <a:p>
            <a:pPr>
              <a:spcAft>
                <a:spcPts val="600"/>
              </a:spcAft>
            </a:pPr>
            <a:r>
              <a:rPr lang="en-US" altLang="en-US" sz="2400" b="1" dirty="0">
                <a:latin typeface="Trebuchet MS" panose="020B0603020202020204" pitchFamily="34" charset="0"/>
              </a:rPr>
              <a:t>1.2. Commonly need adaptation: </a:t>
            </a:r>
            <a:r>
              <a:rPr lang="en-US" altLang="en-US" sz="2400" b="1" dirty="0">
                <a:solidFill>
                  <a:srgbClr val="4472C4"/>
                </a:solidFill>
                <a:latin typeface="Trebuchet MS" panose="020B0603020202020204" pitchFamily="34" charset="0"/>
              </a:rPr>
              <a:t>Health facility managing authority</a:t>
            </a:r>
          </a:p>
          <a:p>
            <a:pPr marL="688975">
              <a:spcAft>
                <a:spcPts val="600"/>
              </a:spcAft>
            </a:pPr>
            <a:r>
              <a:rPr lang="en-US" sz="2400" dirty="0">
                <a:latin typeface="Trebuchet MS" panose="020B0603020202020204" pitchFamily="34" charset="0"/>
              </a:rPr>
              <a:t>The managing authority types should reflect the national classification of authorities potentially in charge of a facility.</a:t>
            </a:r>
          </a:p>
          <a:p>
            <a:pPr marL="688975">
              <a:spcAft>
                <a:spcPts val="600"/>
              </a:spcAft>
            </a:pPr>
            <a:endParaRPr lang="en-US" sz="2400" dirty="0">
              <a:solidFill>
                <a:schemeClr val="tx1"/>
              </a:solidFill>
              <a:latin typeface="Trebuchet MS" panose="020B0603020202020204" pitchFamily="34" charset="0"/>
            </a:endParaRPr>
          </a:p>
          <a:p>
            <a:pPr marL="688975">
              <a:spcAft>
                <a:spcPts val="600"/>
              </a:spcAft>
            </a:pPr>
            <a:endParaRPr lang="en-US" altLang="en-US" sz="2400" b="1" dirty="0">
              <a:solidFill>
                <a:srgbClr val="4472C4"/>
              </a:solidFill>
              <a:latin typeface="Trebuchet MS" panose="020B0603020202020204" pitchFamily="34" charset="0"/>
            </a:endParaRPr>
          </a:p>
          <a:p>
            <a:pPr marL="688975">
              <a:spcAft>
                <a:spcPts val="600"/>
              </a:spcAft>
            </a:pPr>
            <a:endParaRPr lang="en-US" altLang="en-US" sz="2400" b="1" dirty="0">
              <a:solidFill>
                <a:srgbClr val="4472C4"/>
              </a:solidFill>
              <a:latin typeface="Trebuchet MS" panose="020B0603020202020204" pitchFamily="34" charset="0"/>
            </a:endParaRPr>
          </a:p>
          <a:p>
            <a:pPr marL="688975">
              <a:spcAft>
                <a:spcPts val="600"/>
              </a:spcAft>
            </a:pPr>
            <a:r>
              <a:rPr lang="en-US" altLang="en-US" sz="2400" b="1" dirty="0">
                <a:solidFill>
                  <a:srgbClr val="4472C4"/>
                </a:solidFill>
                <a:latin typeface="Trebuchet MS" panose="020B0603020202020204" pitchFamily="34" charset="0"/>
              </a:rPr>
              <a:t> </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a:extLst>
              <a:ext uri="{FF2B5EF4-FFF2-40B4-BE49-F238E27FC236}">
                <a16:creationId xmlns:a16="http://schemas.microsoft.com/office/drawing/2014/main" id="{94119DDC-6127-4EBF-AF9F-67090111DEF9}"/>
              </a:ext>
            </a:extLst>
          </p:cNvPr>
          <p:cNvPicPr>
            <a:picLocks noChangeAspect="1"/>
          </p:cNvPicPr>
          <p:nvPr/>
        </p:nvPicPr>
        <p:blipFill rotWithShape="1">
          <a:blip r:embed="rId8"/>
          <a:srcRect l="21916" t="64230" r="27046" b="13593"/>
          <a:stretch/>
        </p:blipFill>
        <p:spPr>
          <a:xfrm>
            <a:off x="1237499" y="3835731"/>
            <a:ext cx="9134256" cy="2232560"/>
          </a:xfrm>
          <a:prstGeom prst="rect">
            <a:avLst/>
          </a:prstGeom>
        </p:spPr>
      </p:pic>
    </p:spTree>
    <p:extLst>
      <p:ext uri="{BB962C8B-B14F-4D97-AF65-F5344CB8AC3E}">
        <p14:creationId xmlns:p14="http://schemas.microsoft.com/office/powerpoint/2010/main" val="534805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350729" y="995511"/>
            <a:ext cx="10982743" cy="531557"/>
          </a:xfrm>
        </p:spPr>
        <p:txBody>
          <a:bodyPr/>
          <a:lstStyle/>
          <a:p>
            <a:r>
              <a:rPr lang="en-US" dirty="0">
                <a:latin typeface="Trebuchet MS" panose="020B0603020202020204" pitchFamily="34" charset="0"/>
              </a:rPr>
              <a:t>1. Questions </a:t>
            </a:r>
            <a:r>
              <a:rPr lang="en-US" dirty="0">
                <a:solidFill>
                  <a:srgbClr val="4472C4"/>
                </a:solidFill>
                <a:latin typeface="Trebuchet MS" panose="020B0603020202020204" pitchFamily="34" charset="0"/>
              </a:rPr>
              <a:t>with</a:t>
            </a:r>
            <a:r>
              <a:rPr lang="en-US" dirty="0">
                <a:latin typeface="Trebuchet MS" panose="020B0603020202020204" pitchFamily="34" charset="0"/>
              </a:rPr>
              <a:t> “</a:t>
            </a:r>
            <a:r>
              <a:rPr lang="en-US" dirty="0">
                <a:solidFill>
                  <a:srgbClr val="FF0000"/>
                </a:solidFill>
                <a:latin typeface="Trebuchet MS" panose="020B0603020202020204" pitchFamily="34" charset="0"/>
              </a:rPr>
              <a:t>COUNTRY ADAPT</a:t>
            </a:r>
            <a:r>
              <a:rPr lang="en-US" dirty="0">
                <a:latin typeface="Trebuchet MS" panose="020B0603020202020204" pitchFamily="34" charset="0"/>
              </a:rPr>
              <a:t>”</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3" y="1875339"/>
            <a:ext cx="10982743" cy="4565523"/>
          </a:xfrm>
        </p:spPr>
        <p:txBody>
          <a:bodyPr>
            <a:normAutofit/>
          </a:bodyPr>
          <a:lstStyle/>
          <a:p>
            <a:pPr>
              <a:spcAft>
                <a:spcPts val="600"/>
              </a:spcAft>
            </a:pPr>
            <a:r>
              <a:rPr lang="en-US" altLang="en-US" sz="2400" b="1" dirty="0">
                <a:latin typeface="Trebuchet MS" panose="020B0603020202020204" pitchFamily="34" charset="0"/>
              </a:rPr>
              <a:t>1.2. Commonly need adaptation: </a:t>
            </a:r>
            <a:r>
              <a:rPr lang="en-US" altLang="en-US" sz="2400" b="1" dirty="0">
                <a:solidFill>
                  <a:srgbClr val="4472C4"/>
                </a:solidFill>
                <a:latin typeface="Trebuchet MS" panose="020B0603020202020204" pitchFamily="34" charset="0"/>
              </a:rPr>
              <a:t>Health facility managing authority</a:t>
            </a:r>
          </a:p>
          <a:p>
            <a:pPr marL="688975">
              <a:spcAft>
                <a:spcPts val="600"/>
              </a:spcAft>
            </a:pPr>
            <a:r>
              <a:rPr lang="en-US" sz="2400" dirty="0">
                <a:latin typeface="Trebuchet MS" panose="020B0603020202020204" pitchFamily="34" charset="0"/>
              </a:rPr>
              <a:t>Note that Managing authority is different from ownership</a:t>
            </a:r>
          </a:p>
          <a:p>
            <a:pPr marL="688975">
              <a:spcAft>
                <a:spcPts val="600"/>
              </a:spcAft>
            </a:pPr>
            <a:endParaRPr lang="en-US" altLang="en-US" sz="2400" b="1" dirty="0">
              <a:solidFill>
                <a:srgbClr val="4472C4"/>
              </a:solidFill>
              <a:latin typeface="Trebuchet MS" panose="020B0603020202020204" pitchFamily="34" charset="0"/>
            </a:endParaRPr>
          </a:p>
          <a:p>
            <a:pPr marL="688975">
              <a:spcAft>
                <a:spcPts val="600"/>
              </a:spcAft>
            </a:pPr>
            <a:r>
              <a:rPr lang="en-US" altLang="en-US" sz="2400" b="1" dirty="0">
                <a:solidFill>
                  <a:srgbClr val="4472C4"/>
                </a:solidFill>
                <a:latin typeface="Trebuchet MS" panose="020B0603020202020204" pitchFamily="34" charset="0"/>
              </a:rPr>
              <a:t> </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a:extLst>
              <a:ext uri="{FF2B5EF4-FFF2-40B4-BE49-F238E27FC236}">
                <a16:creationId xmlns:a16="http://schemas.microsoft.com/office/drawing/2014/main" id="{744189DF-C813-41E2-9BF5-50300AA02542}"/>
              </a:ext>
            </a:extLst>
          </p:cNvPr>
          <p:cNvPicPr>
            <a:picLocks noChangeAspect="1"/>
          </p:cNvPicPr>
          <p:nvPr/>
        </p:nvPicPr>
        <p:blipFill>
          <a:blip r:embed="rId8"/>
          <a:stretch>
            <a:fillRect/>
          </a:stretch>
        </p:blipFill>
        <p:spPr>
          <a:xfrm>
            <a:off x="1181906" y="3261175"/>
            <a:ext cx="9828188" cy="2799007"/>
          </a:xfrm>
          <a:prstGeom prst="rect">
            <a:avLst/>
          </a:prstGeom>
        </p:spPr>
      </p:pic>
    </p:spTree>
    <p:extLst>
      <p:ext uri="{BB962C8B-B14F-4D97-AF65-F5344CB8AC3E}">
        <p14:creationId xmlns:p14="http://schemas.microsoft.com/office/powerpoint/2010/main" val="39533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350729" y="995511"/>
            <a:ext cx="10982743" cy="531557"/>
          </a:xfrm>
        </p:spPr>
        <p:txBody>
          <a:bodyPr/>
          <a:lstStyle/>
          <a:p>
            <a:r>
              <a:rPr lang="en-US" dirty="0">
                <a:latin typeface="Trebuchet MS" panose="020B0603020202020204" pitchFamily="34" charset="0"/>
              </a:rPr>
              <a:t>1. Questions </a:t>
            </a:r>
            <a:r>
              <a:rPr lang="en-US" dirty="0">
                <a:solidFill>
                  <a:srgbClr val="4472C4"/>
                </a:solidFill>
                <a:latin typeface="Trebuchet MS" panose="020B0603020202020204" pitchFamily="34" charset="0"/>
              </a:rPr>
              <a:t>with</a:t>
            </a:r>
            <a:r>
              <a:rPr lang="en-US" dirty="0">
                <a:latin typeface="Trebuchet MS" panose="020B0603020202020204" pitchFamily="34" charset="0"/>
              </a:rPr>
              <a:t> “</a:t>
            </a:r>
            <a:r>
              <a:rPr lang="en-US" dirty="0">
                <a:solidFill>
                  <a:srgbClr val="FF0000"/>
                </a:solidFill>
                <a:latin typeface="Trebuchet MS" panose="020B0603020202020204" pitchFamily="34" charset="0"/>
              </a:rPr>
              <a:t>COUNTRY ADAPT</a:t>
            </a:r>
            <a:r>
              <a:rPr lang="en-US" dirty="0">
                <a:latin typeface="Trebuchet MS" panose="020B0603020202020204" pitchFamily="34" charset="0"/>
              </a:rPr>
              <a:t>”</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3" y="1875339"/>
            <a:ext cx="9227912" cy="4565523"/>
          </a:xfrm>
        </p:spPr>
        <p:txBody>
          <a:bodyPr>
            <a:normAutofit/>
          </a:bodyPr>
          <a:lstStyle/>
          <a:p>
            <a:pPr>
              <a:spcAft>
                <a:spcPts val="600"/>
              </a:spcAft>
            </a:pPr>
            <a:r>
              <a:rPr lang="en-US" altLang="en-US" sz="2400" b="1" dirty="0">
                <a:latin typeface="Trebuchet MS" panose="020B0603020202020204" pitchFamily="34" charset="0"/>
              </a:rPr>
              <a:t>1.2. Commonly need adaptation: </a:t>
            </a:r>
            <a:r>
              <a:rPr lang="en-US" altLang="en-US" sz="2400" b="1" dirty="0">
                <a:solidFill>
                  <a:srgbClr val="4472C4"/>
                </a:solidFill>
                <a:latin typeface="Trebuchet MS" panose="020B0603020202020204" pitchFamily="34" charset="0"/>
              </a:rPr>
              <a:t>Staffing categories</a:t>
            </a:r>
          </a:p>
          <a:p>
            <a:pPr marL="685800">
              <a:spcAft>
                <a:spcPts val="600"/>
              </a:spcAft>
            </a:pPr>
            <a:r>
              <a:rPr lang="en-US" sz="1900" dirty="0">
                <a:latin typeface="Trebuchet MS" panose="020B0603020202020204" pitchFamily="34" charset="0"/>
              </a:rPr>
              <a:t>The human resources list available in the questionnaire should be updated according to the official national classification of certified health personnel</a:t>
            </a:r>
          </a:p>
          <a:p>
            <a:pPr marL="688975">
              <a:spcAft>
                <a:spcPts val="600"/>
              </a:spcAft>
            </a:pPr>
            <a:endParaRPr lang="en-US" sz="2400" dirty="0">
              <a:latin typeface="Trebuchet MS" panose="020B0603020202020204" pitchFamily="34" charset="0"/>
            </a:endParaRPr>
          </a:p>
          <a:p>
            <a:pPr marL="688975">
              <a:spcAft>
                <a:spcPts val="600"/>
              </a:spcAft>
            </a:pPr>
            <a:endParaRPr lang="en-US" altLang="en-US" sz="2400" b="1" dirty="0">
              <a:solidFill>
                <a:srgbClr val="4472C4"/>
              </a:solidFill>
              <a:latin typeface="Trebuchet MS" panose="020B0603020202020204" pitchFamily="34" charset="0"/>
            </a:endParaRPr>
          </a:p>
          <a:p>
            <a:pPr marL="688975">
              <a:spcAft>
                <a:spcPts val="600"/>
              </a:spcAft>
            </a:pPr>
            <a:r>
              <a:rPr lang="en-US" altLang="en-US" sz="2400" b="1" dirty="0">
                <a:solidFill>
                  <a:srgbClr val="4472C4"/>
                </a:solidFill>
                <a:latin typeface="Trebuchet MS" panose="020B0603020202020204" pitchFamily="34" charset="0"/>
              </a:rPr>
              <a:t> </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a:extLst>
              <a:ext uri="{FF2B5EF4-FFF2-40B4-BE49-F238E27FC236}">
                <a16:creationId xmlns:a16="http://schemas.microsoft.com/office/drawing/2014/main" id="{F7E2253F-55C6-4BFD-B360-C64359736DB9}"/>
              </a:ext>
            </a:extLst>
          </p:cNvPr>
          <p:cNvPicPr>
            <a:picLocks noChangeAspect="1"/>
          </p:cNvPicPr>
          <p:nvPr/>
        </p:nvPicPr>
        <p:blipFill>
          <a:blip r:embed="rId8"/>
          <a:stretch>
            <a:fillRect/>
          </a:stretch>
        </p:blipFill>
        <p:spPr>
          <a:xfrm>
            <a:off x="9691687" y="1451344"/>
            <a:ext cx="2113449" cy="1819440"/>
          </a:xfrm>
          <a:prstGeom prst="rect">
            <a:avLst/>
          </a:prstGeom>
          <a:ln>
            <a:solidFill>
              <a:schemeClr val="bg1">
                <a:lumMod val="65000"/>
              </a:schemeClr>
            </a:solidFill>
          </a:ln>
        </p:spPr>
      </p:pic>
      <p:sp>
        <p:nvSpPr>
          <p:cNvPr id="10" name="TextBox 9">
            <a:extLst>
              <a:ext uri="{FF2B5EF4-FFF2-40B4-BE49-F238E27FC236}">
                <a16:creationId xmlns:a16="http://schemas.microsoft.com/office/drawing/2014/main" id="{828A6E90-C472-4D6D-84C3-65058BAC36A0}"/>
              </a:ext>
            </a:extLst>
          </p:cNvPr>
          <p:cNvSpPr txBox="1"/>
          <p:nvPr/>
        </p:nvSpPr>
        <p:spPr>
          <a:xfrm>
            <a:off x="1200150" y="3429000"/>
            <a:ext cx="10861449" cy="2708434"/>
          </a:xfrm>
          <a:prstGeom prst="rect">
            <a:avLst/>
          </a:prstGeom>
          <a:noFill/>
        </p:spPr>
        <p:txBody>
          <a:bodyPr wrap="square" numCol="2" spcCol="274320">
            <a:spAutoFit/>
          </a:bodyPr>
          <a:lstStyle/>
          <a:p>
            <a:r>
              <a:rPr lang="en-GB" sz="1700" b="1" dirty="0"/>
              <a:t>PHYSICIAN PROFESSIONAL</a:t>
            </a:r>
          </a:p>
          <a:p>
            <a:pPr marL="285750" indent="-285750">
              <a:buFont typeface="Arial" panose="020B0604020202020204" pitchFamily="34" charset="0"/>
              <a:buChar char="•"/>
            </a:pPr>
            <a:r>
              <a:rPr lang="en-US" sz="1700" dirty="0"/>
              <a:t>Generalist medical practitioners/primary care medical doctors</a:t>
            </a:r>
          </a:p>
          <a:p>
            <a:pPr marL="285750" indent="-285750">
              <a:buFont typeface="Arial" panose="020B0604020202020204" pitchFamily="34" charset="0"/>
              <a:buChar char="•"/>
            </a:pPr>
            <a:r>
              <a:rPr lang="en-US" sz="1700" dirty="0"/>
              <a:t>Specialist medical (non-surgical) physicians (e.g. cardiologist, obstetrician, </a:t>
            </a:r>
            <a:r>
              <a:rPr lang="en-US" sz="1700" dirty="0" err="1"/>
              <a:t>paediatrician</a:t>
            </a:r>
            <a:r>
              <a:rPr lang="en-US" sz="1700" dirty="0"/>
              <a:t>, radiologists, pathologists, etc.)</a:t>
            </a:r>
          </a:p>
          <a:p>
            <a:endParaRPr lang="en-US" sz="1700" dirty="0"/>
          </a:p>
          <a:p>
            <a:r>
              <a:rPr lang="en-GB" sz="1700" b="1" dirty="0">
                <a:solidFill>
                  <a:srgbClr val="000000"/>
                </a:solidFill>
                <a:effectLst/>
                <a:latin typeface="Calibri" panose="020F0502020204030204" pitchFamily="34" charset="0"/>
                <a:ea typeface="SimSun" panose="02010600030101010101" pitchFamily="2" charset="-122"/>
              </a:rPr>
              <a:t>3.1.3. SPECIALIST PHYSICIANS</a:t>
            </a:r>
          </a:p>
          <a:p>
            <a:pPr marL="285750" indent="-285750">
              <a:buFont typeface="Arial" panose="020B0604020202020204" pitchFamily="34" charset="0"/>
              <a:buChar char="•"/>
            </a:pPr>
            <a:r>
              <a:rPr lang="en-GB" sz="1700" dirty="0"/>
              <a:t>Obstetricians</a:t>
            </a:r>
          </a:p>
          <a:p>
            <a:pPr marL="285750" indent="-285750">
              <a:buFont typeface="Arial" panose="020B0604020202020204" pitchFamily="34" charset="0"/>
              <a:buChar char="•"/>
            </a:pPr>
            <a:r>
              <a:rPr lang="en-GB" sz="1700" dirty="0"/>
              <a:t>Paediatricians</a:t>
            </a:r>
          </a:p>
          <a:p>
            <a:r>
              <a:rPr lang="en-GB" sz="1700" b="1" dirty="0">
                <a:effectLst/>
                <a:latin typeface="Calibri" panose="020F0502020204030204" pitchFamily="34" charset="0"/>
                <a:ea typeface="SimSun" panose="02010600030101010101" pitchFamily="2" charset="-122"/>
              </a:rPr>
              <a:t>3.1.4. STAFFING RELATED TO MAJOR SURGICAL PROCEDURES</a:t>
            </a:r>
          </a:p>
          <a:p>
            <a:pPr marL="285750" indent="-285750">
              <a:buFont typeface="Arial" panose="020B0604020202020204" pitchFamily="34" charset="0"/>
              <a:buChar char="•"/>
            </a:pPr>
            <a:r>
              <a:rPr lang="en-GB" sz="1700" dirty="0"/>
              <a:t>Anaesthesiologist (physician specialist/ licensed)</a:t>
            </a:r>
          </a:p>
          <a:p>
            <a:pPr marL="285750" indent="-285750">
              <a:buFont typeface="Arial" panose="020B0604020202020204" pitchFamily="34" charset="0"/>
              <a:buChar char="•"/>
            </a:pPr>
            <a:r>
              <a:rPr lang="en-GB" sz="1700" dirty="0"/>
              <a:t>General or specialist surgeons (either board certified/licensed, or not)</a:t>
            </a:r>
          </a:p>
          <a:p>
            <a:pPr marL="285750" marR="0" indent="-285750">
              <a:spcBef>
                <a:spcPts val="0"/>
              </a:spcBef>
              <a:buFont typeface="Arial" panose="020B0604020202020204" pitchFamily="34" charset="0"/>
              <a:buChar char="•"/>
            </a:pPr>
            <a:r>
              <a:rPr lang="en-GB" sz="1700" dirty="0"/>
              <a:t>FROM AMONG ALL SURGEONS: Board certified/ licensed surgeons</a:t>
            </a:r>
          </a:p>
        </p:txBody>
      </p:sp>
    </p:spTree>
    <p:extLst>
      <p:ext uri="{BB962C8B-B14F-4D97-AF65-F5344CB8AC3E}">
        <p14:creationId xmlns:p14="http://schemas.microsoft.com/office/powerpoint/2010/main" val="21095454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350729" y="995511"/>
            <a:ext cx="10982743" cy="531557"/>
          </a:xfrm>
        </p:spPr>
        <p:txBody>
          <a:bodyPr/>
          <a:lstStyle/>
          <a:p>
            <a:r>
              <a:rPr lang="en-US" dirty="0">
                <a:latin typeface="Trebuchet MS" panose="020B0603020202020204" pitchFamily="34" charset="0"/>
              </a:rPr>
              <a:t>1. Questions </a:t>
            </a:r>
            <a:r>
              <a:rPr lang="en-US" dirty="0">
                <a:solidFill>
                  <a:srgbClr val="4472C4"/>
                </a:solidFill>
                <a:latin typeface="Trebuchet MS" panose="020B0603020202020204" pitchFamily="34" charset="0"/>
              </a:rPr>
              <a:t>with</a:t>
            </a:r>
            <a:r>
              <a:rPr lang="en-US" dirty="0">
                <a:latin typeface="Trebuchet MS" panose="020B0603020202020204" pitchFamily="34" charset="0"/>
              </a:rPr>
              <a:t> “</a:t>
            </a:r>
            <a:r>
              <a:rPr lang="en-US" dirty="0">
                <a:solidFill>
                  <a:srgbClr val="FF0000"/>
                </a:solidFill>
                <a:latin typeface="Trebuchet MS" panose="020B0603020202020204" pitchFamily="34" charset="0"/>
              </a:rPr>
              <a:t>COUNTRY ADAPT</a:t>
            </a:r>
            <a:r>
              <a:rPr lang="en-US" dirty="0">
                <a:latin typeface="Trebuchet MS" panose="020B0603020202020204" pitchFamily="34" charset="0"/>
              </a:rPr>
              <a:t>”</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4" y="1878687"/>
            <a:ext cx="9942287" cy="4565523"/>
          </a:xfrm>
        </p:spPr>
        <p:txBody>
          <a:bodyPr>
            <a:normAutofit/>
          </a:bodyPr>
          <a:lstStyle/>
          <a:p>
            <a:pPr>
              <a:spcAft>
                <a:spcPts val="600"/>
              </a:spcAft>
            </a:pPr>
            <a:r>
              <a:rPr lang="en-US" altLang="en-US" sz="2400" b="1" dirty="0">
                <a:latin typeface="Trebuchet MS" panose="020B0603020202020204" pitchFamily="34" charset="0"/>
              </a:rPr>
              <a:t>1.2. Commonly need adaptation: </a:t>
            </a:r>
            <a:r>
              <a:rPr lang="en-US" altLang="en-US" sz="2400" b="1" dirty="0">
                <a:solidFill>
                  <a:srgbClr val="4472C4"/>
                </a:solidFill>
                <a:latin typeface="Trebuchet MS" panose="020B0603020202020204" pitchFamily="34" charset="0"/>
              </a:rPr>
              <a:t>Staffing categories</a:t>
            </a:r>
            <a:endParaRPr lang="en-US" sz="2400" dirty="0">
              <a:latin typeface="Trebuchet MS" panose="020B0603020202020204" pitchFamily="34" charset="0"/>
            </a:endParaRPr>
          </a:p>
          <a:p>
            <a:pPr marL="688975">
              <a:spcAft>
                <a:spcPts val="600"/>
              </a:spcAft>
            </a:pPr>
            <a:endParaRPr lang="en-US" altLang="en-US" sz="2400" b="1" dirty="0">
              <a:solidFill>
                <a:srgbClr val="4472C4"/>
              </a:solidFill>
              <a:latin typeface="Trebuchet MS" panose="020B0603020202020204" pitchFamily="34" charset="0"/>
            </a:endParaRPr>
          </a:p>
          <a:p>
            <a:pPr marL="688975">
              <a:spcAft>
                <a:spcPts val="600"/>
              </a:spcAft>
            </a:pPr>
            <a:r>
              <a:rPr lang="en-US" altLang="en-US" sz="2400" b="1" dirty="0">
                <a:solidFill>
                  <a:srgbClr val="4472C4"/>
                </a:solidFill>
                <a:latin typeface="Trebuchet MS" panose="020B0603020202020204" pitchFamily="34" charset="0"/>
              </a:rPr>
              <a:t> </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TextBox 10">
            <a:extLst>
              <a:ext uri="{FF2B5EF4-FFF2-40B4-BE49-F238E27FC236}">
                <a16:creationId xmlns:a16="http://schemas.microsoft.com/office/drawing/2014/main" id="{51803AF6-F487-41FD-9E4B-E30E1CF718CC}"/>
              </a:ext>
            </a:extLst>
          </p:cNvPr>
          <p:cNvSpPr txBox="1"/>
          <p:nvPr/>
        </p:nvSpPr>
        <p:spPr>
          <a:xfrm>
            <a:off x="1050516" y="2643188"/>
            <a:ext cx="11141484" cy="3219301"/>
          </a:xfrm>
          <a:prstGeom prst="rect">
            <a:avLst/>
          </a:prstGeom>
          <a:noFill/>
        </p:spPr>
        <p:txBody>
          <a:bodyPr wrap="square" numCol="2" spcCol="274320">
            <a:spAutoFit/>
          </a:bodyPr>
          <a:lstStyle/>
          <a:p>
            <a:pPr marR="0">
              <a:spcBef>
                <a:spcPts val="0"/>
              </a:spcBef>
              <a:spcAft>
                <a:spcPts val="600"/>
              </a:spcAft>
            </a:pPr>
            <a:r>
              <a:rPr lang="en-GB" sz="1600" b="1" dirty="0">
                <a:effectLst/>
                <a:latin typeface="Calibri" panose="020F0502020204030204" pitchFamily="34" charset="0"/>
                <a:ea typeface="SimSun" panose="02010600030101010101" pitchFamily="2" charset="-122"/>
                <a:cs typeface="Times New Roman" panose="02020603050405020304" pitchFamily="18" charset="0"/>
              </a:rPr>
              <a:t>3.1.6. OTHER NON-PHYSICIAN MEDICAL/NURSING PROFESSIONALS</a:t>
            </a:r>
            <a:endParaRPr lang="en-GB" sz="1600" b="1" dirty="0"/>
          </a:p>
          <a:p>
            <a:pPr marL="285750" indent="-285750">
              <a:buFont typeface="Arial" panose="020B0604020202020204" pitchFamily="34" charset="0"/>
              <a:buChar char="•"/>
            </a:pPr>
            <a:r>
              <a:rPr lang="en-GB" sz="1600" dirty="0"/>
              <a:t>Non-physician paramedical practitioner or clinical officer</a:t>
            </a:r>
          </a:p>
          <a:p>
            <a:pPr marL="285750" marR="0" indent="-285750" fontAlgn="ctr">
              <a:spcBef>
                <a:spcPts val="0"/>
              </a:spcBef>
              <a:spcAft>
                <a:spcPts val="0"/>
              </a:spcAft>
              <a:buFont typeface="Arial" panose="020B0604020202020204" pitchFamily="34" charset="0"/>
              <a:buChar char="•"/>
            </a:pPr>
            <a:r>
              <a:rPr lang="en-GB" sz="1600" dirty="0"/>
              <a:t>Nursing professional</a:t>
            </a:r>
          </a:p>
          <a:p>
            <a:pPr marL="285750" marR="0" indent="-285750" fontAlgn="ctr">
              <a:spcBef>
                <a:spcPts val="0"/>
              </a:spcBef>
              <a:spcAft>
                <a:spcPts val="0"/>
              </a:spcAft>
              <a:buFont typeface="Arial" panose="020B0604020202020204" pitchFamily="34" charset="0"/>
              <a:buChar char="•"/>
            </a:pPr>
            <a:r>
              <a:rPr lang="en-GB" sz="1600" dirty="0"/>
              <a:t>Midwifery professional</a:t>
            </a:r>
          </a:p>
          <a:p>
            <a:pPr marL="285750" marR="0" indent="-285750" fontAlgn="ctr">
              <a:spcBef>
                <a:spcPts val="0"/>
              </a:spcBef>
              <a:spcAft>
                <a:spcPts val="0"/>
              </a:spcAft>
              <a:buFont typeface="Arial" panose="020B0604020202020204" pitchFamily="34" charset="0"/>
              <a:buChar char="•"/>
            </a:pPr>
            <a:r>
              <a:rPr lang="en-GB" sz="1600" dirty="0"/>
              <a:t>Nurse-midwife (dual trained) professional</a:t>
            </a:r>
          </a:p>
          <a:p>
            <a:endParaRPr lang="en-GB" sz="1600" b="1" dirty="0"/>
          </a:p>
          <a:p>
            <a:r>
              <a:rPr lang="en-GB" sz="1600" b="1" dirty="0"/>
              <a:t>3.1.7. ALLIED HEALTH PROFESSIONALS</a:t>
            </a:r>
          </a:p>
          <a:p>
            <a:pPr marL="285750" marR="0" indent="-285750" algn="l" rtl="0" eaLnBrk="1" fontAlgn="ctr" latinLnBrk="0" hangingPunct="1">
              <a:spcBef>
                <a:spcPts val="0"/>
              </a:spcBef>
              <a:spcAft>
                <a:spcPts val="0"/>
              </a:spcAft>
              <a:buFont typeface="Arial" panose="020B0604020202020204" pitchFamily="34" charset="0"/>
              <a:buChar char="•"/>
            </a:pPr>
            <a:r>
              <a:rPr lang="en-GB" sz="1600" b="0" i="0" u="none" strike="noStrike"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Dentist</a:t>
            </a:r>
            <a:endParaRPr lang="en-GB" sz="1600" b="0" i="0" u="none" strike="noStrike" dirty="0">
              <a:effectLst/>
              <a:latin typeface="Arial" panose="020B0604020202020204" pitchFamily="34" charset="0"/>
            </a:endParaRPr>
          </a:p>
          <a:p>
            <a:pPr marL="285750" marR="0" indent="-285750" algn="l" rtl="0" eaLnBrk="1" fontAlgn="ctr" latinLnBrk="0" hangingPunct="1">
              <a:spcBef>
                <a:spcPts val="0"/>
              </a:spcBef>
              <a:spcAft>
                <a:spcPts val="0"/>
              </a:spcAft>
              <a:buFont typeface="Arial" panose="020B0604020202020204" pitchFamily="34" charset="0"/>
              <a:buChar char="•"/>
            </a:pPr>
            <a:r>
              <a:rPr lang="en-GB" sz="1600" b="0" i="0" u="none" strike="noStrike"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Laboratory technologist</a:t>
            </a:r>
            <a:endParaRPr lang="en-GB" sz="1600" b="0" i="0" u="none" strike="noStrike" dirty="0">
              <a:effectLst/>
              <a:latin typeface="Arial" panose="020B0604020202020204" pitchFamily="34" charset="0"/>
            </a:endParaRPr>
          </a:p>
          <a:p>
            <a:pPr marL="285750" marR="0" indent="-285750" algn="l" rtl="0" eaLnBrk="1" fontAlgn="ctr" latinLnBrk="0" hangingPunct="1">
              <a:spcBef>
                <a:spcPts val="0"/>
              </a:spcBef>
              <a:spcAft>
                <a:spcPts val="0"/>
              </a:spcAft>
              <a:buFont typeface="Arial" panose="020B0604020202020204" pitchFamily="34" charset="0"/>
              <a:buChar char="•"/>
            </a:pPr>
            <a:r>
              <a:rPr lang="en-GB" sz="1600" b="0" i="0" u="none" strike="noStrike"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Biomedical engineer</a:t>
            </a:r>
            <a:endParaRPr lang="en-GB" sz="1600" b="0" i="0" u="none" strike="noStrike" dirty="0">
              <a:effectLst/>
              <a:latin typeface="Arial" panose="020B0604020202020204" pitchFamily="34" charset="0"/>
            </a:endParaRPr>
          </a:p>
          <a:p>
            <a:pPr marL="285750" marR="0" indent="-285750" algn="l" rtl="0" eaLnBrk="1" fontAlgn="ctr" latinLnBrk="0" hangingPunct="1">
              <a:spcBef>
                <a:spcPts val="0"/>
              </a:spcBef>
              <a:spcAft>
                <a:spcPts val="0"/>
              </a:spcAft>
              <a:buFont typeface="Arial" panose="020B0604020202020204" pitchFamily="34" charset="0"/>
              <a:buChar char="•"/>
            </a:pPr>
            <a:r>
              <a:rPr lang="en-GB" sz="1600" b="0" i="0" u="none" strike="noStrike"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Traditional and complementary medical professional</a:t>
            </a:r>
          </a:p>
          <a:p>
            <a:pPr marR="0" algn="l" rtl="0" eaLnBrk="1" fontAlgn="ctr" latinLnBrk="0" hangingPunct="1">
              <a:spcBef>
                <a:spcPts val="0"/>
              </a:spcBef>
              <a:spcAft>
                <a:spcPts val="0"/>
              </a:spcAft>
            </a:pPr>
            <a:r>
              <a:rPr lang="en-US" sz="1600" b="1" i="0" u="none" strike="noStrike" dirty="0">
                <a:solidFill>
                  <a:srgbClr val="000000"/>
                </a:solidFill>
                <a:effectLst/>
                <a:latin typeface="Calibri" panose="020F0502020204030204" pitchFamily="34" charset="0"/>
                <a:cs typeface="Times New Roman" panose="02020603050405020304" pitchFamily="18" charset="0"/>
              </a:rPr>
              <a:t>3.1.8. ALLIED HEALTH ASSOCIATES (NOT PREVIOUSLY REPORTED)</a:t>
            </a:r>
            <a:endParaRPr lang="en-GB" sz="1600" b="1" i="0" u="none" strike="noStrike" dirty="0">
              <a:solidFill>
                <a:srgbClr val="000000"/>
              </a:solidFill>
              <a:effectLst/>
              <a:latin typeface="Calibri" panose="020F0502020204030204" pitchFamily="34" charset="0"/>
              <a:cs typeface="Times New Roman" panose="02020603050405020304" pitchFamily="18" charset="0"/>
            </a:endParaRPr>
          </a:p>
          <a:p>
            <a:pPr marL="285750" marR="0" indent="-285750" algn="l" rtl="0" eaLnBrk="1" fontAlgn="ctr" latinLnBrk="0" hangingPunct="1">
              <a:spcBef>
                <a:spcPts val="0"/>
              </a:spcBef>
              <a:spcAft>
                <a:spcPts val="0"/>
              </a:spcAft>
              <a:buFont typeface="Arial" panose="020B0604020202020204" pitchFamily="34" charset="0"/>
              <a:buChar char="•"/>
            </a:pPr>
            <a:r>
              <a:rPr lang="en-GB" sz="1600" i="0" u="none" strike="noStrike" kern="1200" dirty="0">
                <a:effectLst/>
                <a:latin typeface="Calibri" panose="020F0502020204030204" pitchFamily="34" charset="0"/>
              </a:rPr>
              <a:t>Qualified health service manager</a:t>
            </a:r>
            <a:endParaRPr lang="en-GB" sz="1600" i="0" u="none" strike="noStrike" dirty="0">
              <a:effectLst/>
              <a:latin typeface="Arial" panose="020B0604020202020204" pitchFamily="34" charset="0"/>
            </a:endParaRPr>
          </a:p>
          <a:p>
            <a:pPr marL="285750" marR="0" indent="-285750" algn="l" rtl="0" eaLnBrk="1" fontAlgn="ctr" latinLnBrk="0" hangingPunct="1">
              <a:spcBef>
                <a:spcPts val="0"/>
              </a:spcBef>
              <a:spcAft>
                <a:spcPts val="0"/>
              </a:spcAft>
              <a:buFont typeface="Arial" panose="020B0604020202020204" pitchFamily="34" charset="0"/>
              <a:buChar char="•"/>
            </a:pPr>
            <a:r>
              <a:rPr lang="en-GB" sz="1600" i="0" u="none" strike="noStrike" kern="1200" dirty="0">
                <a:effectLst/>
                <a:latin typeface="Calibri" panose="020F0502020204030204" pitchFamily="34" charset="0"/>
              </a:rPr>
              <a:t>Qualified commodity logistics manager</a:t>
            </a:r>
            <a:endParaRPr lang="en-GB" sz="1600" i="0" u="none" strike="noStrike" dirty="0">
              <a:effectLst/>
              <a:latin typeface="Arial" panose="020B0604020202020204" pitchFamily="34" charset="0"/>
            </a:endParaRPr>
          </a:p>
          <a:p>
            <a:pPr marL="285750" marR="0" indent="-285750" algn="l" rtl="0" eaLnBrk="1" fontAlgn="ctr" latinLnBrk="0" hangingPunct="1">
              <a:spcBef>
                <a:spcPts val="0"/>
              </a:spcBef>
              <a:spcAft>
                <a:spcPts val="0"/>
              </a:spcAft>
              <a:buFont typeface="Arial" panose="020B0604020202020204" pitchFamily="34" charset="0"/>
              <a:buChar char="•"/>
            </a:pPr>
            <a:endParaRPr lang="en-GB" sz="1600" i="0" u="none" strike="noStrike" dirty="0">
              <a:effectLst/>
              <a:latin typeface="Arial" panose="020B0604020202020204" pitchFamily="34" charset="0"/>
            </a:endParaRPr>
          </a:p>
          <a:p>
            <a:pPr marR="0" algn="l" rtl="0" eaLnBrk="1" fontAlgn="ctr" latinLnBrk="0" hangingPunct="1">
              <a:spcBef>
                <a:spcPts val="0"/>
              </a:spcBef>
              <a:spcAft>
                <a:spcPts val="0"/>
              </a:spcAft>
            </a:pPr>
            <a:r>
              <a:rPr lang="en-GB" sz="1600" b="1" dirty="0">
                <a:effectLst/>
                <a:latin typeface="Calibri" panose="020F0502020204030204" pitchFamily="34" charset="0"/>
                <a:ea typeface="SimSun" panose="02010600030101010101" pitchFamily="2" charset="-122"/>
                <a:cs typeface="Times New Roman" panose="02020603050405020304" pitchFamily="18" charset="0"/>
              </a:rPr>
              <a:t>3.1.9. OTHER HEALTH/ALLIED HEALTH ASSOCIATES (NOT PREVIOUSLY REPORTED)</a:t>
            </a:r>
          </a:p>
          <a:p>
            <a:pPr marL="285750" marR="0" indent="-285750" algn="l" rtl="0" eaLnBrk="1" fontAlgn="ctr" latinLnBrk="0" hangingPunct="1">
              <a:spcBef>
                <a:spcPts val="0"/>
              </a:spcBef>
              <a:spcAft>
                <a:spcPts val="0"/>
              </a:spcAft>
              <a:buFont typeface="Arial" panose="020B0604020202020204" pitchFamily="34" charset="0"/>
              <a:buChar char="•"/>
            </a:pPr>
            <a:r>
              <a:rPr lang="en-GB" sz="16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Community health worker</a:t>
            </a:r>
            <a:endParaRPr lang="en-GB" sz="1600" dirty="0"/>
          </a:p>
        </p:txBody>
      </p:sp>
    </p:spTree>
    <p:extLst>
      <p:ext uri="{BB962C8B-B14F-4D97-AF65-F5344CB8AC3E}">
        <p14:creationId xmlns:p14="http://schemas.microsoft.com/office/powerpoint/2010/main" val="21541035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350729" y="995511"/>
            <a:ext cx="10982743" cy="531557"/>
          </a:xfrm>
        </p:spPr>
        <p:txBody>
          <a:bodyPr/>
          <a:lstStyle/>
          <a:p>
            <a:r>
              <a:rPr lang="en-US" dirty="0">
                <a:latin typeface="Trebuchet MS" panose="020B0603020202020204" pitchFamily="34" charset="0"/>
              </a:rPr>
              <a:t>1. Questions </a:t>
            </a:r>
            <a:r>
              <a:rPr lang="en-US" dirty="0">
                <a:solidFill>
                  <a:srgbClr val="4472C4"/>
                </a:solidFill>
                <a:latin typeface="Trebuchet MS" panose="020B0603020202020204" pitchFamily="34" charset="0"/>
              </a:rPr>
              <a:t>with</a:t>
            </a:r>
            <a:r>
              <a:rPr lang="en-US" dirty="0">
                <a:latin typeface="Trebuchet MS" panose="020B0603020202020204" pitchFamily="34" charset="0"/>
              </a:rPr>
              <a:t> “</a:t>
            </a:r>
            <a:r>
              <a:rPr lang="en-US" dirty="0">
                <a:solidFill>
                  <a:srgbClr val="FF0000"/>
                </a:solidFill>
                <a:latin typeface="Trebuchet MS" panose="020B0603020202020204" pitchFamily="34" charset="0"/>
              </a:rPr>
              <a:t>COUNTRY ADAPT</a:t>
            </a:r>
            <a:r>
              <a:rPr lang="en-US" dirty="0">
                <a:latin typeface="Trebuchet MS" panose="020B0603020202020204" pitchFamily="34" charset="0"/>
              </a:rPr>
              <a:t>”</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4" y="1971067"/>
            <a:ext cx="10982743" cy="4565523"/>
          </a:xfrm>
        </p:spPr>
        <p:txBody>
          <a:bodyPr>
            <a:normAutofit fontScale="85000" lnSpcReduction="20000"/>
          </a:bodyPr>
          <a:lstStyle/>
          <a:p>
            <a:pPr>
              <a:spcAft>
                <a:spcPts val="600"/>
              </a:spcAft>
            </a:pPr>
            <a:r>
              <a:rPr lang="en-US" altLang="en-US" sz="2800" b="1" dirty="0">
                <a:latin typeface="Trebuchet MS" panose="020B0603020202020204" pitchFamily="34" charset="0"/>
              </a:rPr>
              <a:t>1.2. Commonly need adaptation: </a:t>
            </a:r>
            <a:r>
              <a:rPr lang="en-US" altLang="en-US" sz="2800" b="1" dirty="0">
                <a:solidFill>
                  <a:srgbClr val="4472C4"/>
                </a:solidFill>
                <a:latin typeface="Trebuchet MS" panose="020B0603020202020204" pitchFamily="34" charset="0"/>
              </a:rPr>
              <a:t>Staffing categories</a:t>
            </a:r>
            <a:endParaRPr lang="en-US" altLang="en-US" sz="2800" b="1" dirty="0">
              <a:latin typeface="Trebuchet MS" panose="020B0603020202020204" pitchFamily="34" charset="0"/>
            </a:endParaRPr>
          </a:p>
          <a:p>
            <a:pPr marL="685800" lvl="1">
              <a:lnSpc>
                <a:spcPct val="100000"/>
              </a:lnSpc>
              <a:spcBef>
                <a:spcPts val="1200"/>
              </a:spcBef>
              <a:spcAft>
                <a:spcPts val="1200"/>
              </a:spcAft>
            </a:pPr>
            <a:r>
              <a:rPr lang="en-US" sz="2600" b="1" dirty="0">
                <a:latin typeface="Trebuchet MS" panose="020B0603020202020204" pitchFamily="34" charset="0"/>
              </a:rPr>
              <a:t>Key issues:</a:t>
            </a:r>
          </a:p>
          <a:p>
            <a:pPr marL="1028700" lvl="1" indent="-338138">
              <a:lnSpc>
                <a:spcPct val="100000"/>
              </a:lnSpc>
              <a:spcAft>
                <a:spcPts val="600"/>
              </a:spcAft>
              <a:buFont typeface="Arial" panose="020B0604020202020204" pitchFamily="34" charset="0"/>
              <a:buChar char="•"/>
            </a:pPr>
            <a:r>
              <a:rPr lang="en-US" sz="2600" dirty="0">
                <a:latin typeface="Trebuchet MS" panose="020B0603020202020204" pitchFamily="34" charset="0"/>
              </a:rPr>
              <a:t>Decide if you really want to collect this information.</a:t>
            </a:r>
          </a:p>
          <a:p>
            <a:pPr marL="1028700" lvl="1" indent="-338138">
              <a:lnSpc>
                <a:spcPct val="100000"/>
              </a:lnSpc>
              <a:spcAft>
                <a:spcPts val="600"/>
              </a:spcAft>
              <a:buFont typeface="Arial" panose="020B0604020202020204" pitchFamily="34" charset="0"/>
              <a:buChar char="•"/>
            </a:pPr>
            <a:r>
              <a:rPr lang="en-US" sz="2600" dirty="0">
                <a:latin typeface="Trebuchet MS" panose="020B0603020202020204" pitchFamily="34" charset="0"/>
              </a:rPr>
              <a:t>Decide what to do about the term “physician” – i.e. change it do medical doctor when used in the general sense.</a:t>
            </a:r>
          </a:p>
          <a:p>
            <a:pPr marL="1028700" lvl="1" indent="-338138">
              <a:lnSpc>
                <a:spcPct val="100000"/>
              </a:lnSpc>
              <a:spcAft>
                <a:spcPts val="600"/>
              </a:spcAft>
              <a:buFont typeface="Arial" panose="020B0604020202020204" pitchFamily="34" charset="0"/>
              <a:buChar char="•"/>
            </a:pPr>
            <a:r>
              <a:rPr lang="en-US" sz="2600" dirty="0">
                <a:latin typeface="Trebuchet MS" panose="020B0603020202020204" pitchFamily="34" charset="0"/>
              </a:rPr>
              <a:t>Check that the list includes all the key professions you need – include others if needed. </a:t>
            </a:r>
          </a:p>
          <a:p>
            <a:pPr marL="1028700" lvl="1" indent="-338138">
              <a:lnSpc>
                <a:spcPct val="100000"/>
              </a:lnSpc>
              <a:spcAft>
                <a:spcPts val="600"/>
              </a:spcAft>
              <a:buFont typeface="Arial" panose="020B0604020202020204" pitchFamily="34" charset="0"/>
              <a:buChar char="•"/>
            </a:pPr>
            <a:r>
              <a:rPr lang="en-US" sz="2600" dirty="0">
                <a:latin typeface="Trebuchet MS" panose="020B0603020202020204" pitchFamily="34" charset="0"/>
              </a:rPr>
              <a:t>Check that the names of the professions match what is used in your country and adapt if needed. </a:t>
            </a:r>
          </a:p>
          <a:p>
            <a:pPr marL="688975">
              <a:spcAft>
                <a:spcPts val="600"/>
              </a:spcAft>
            </a:pPr>
            <a:endParaRPr lang="en-US" sz="2400" dirty="0">
              <a:latin typeface="Trebuchet MS" panose="020B0603020202020204" pitchFamily="34" charset="0"/>
            </a:endParaRPr>
          </a:p>
          <a:p>
            <a:pPr marL="688975">
              <a:spcAft>
                <a:spcPts val="600"/>
              </a:spcAft>
            </a:pPr>
            <a:endParaRPr lang="en-US" altLang="en-US" sz="2400" b="1" dirty="0">
              <a:solidFill>
                <a:srgbClr val="4472C4"/>
              </a:solidFill>
              <a:latin typeface="Trebuchet MS" panose="020B0603020202020204" pitchFamily="34" charset="0"/>
            </a:endParaRPr>
          </a:p>
          <a:p>
            <a:pPr marL="688975">
              <a:spcAft>
                <a:spcPts val="600"/>
              </a:spcAft>
            </a:pPr>
            <a:r>
              <a:rPr lang="en-US" altLang="en-US" sz="2400" b="1" dirty="0">
                <a:solidFill>
                  <a:srgbClr val="4472C4"/>
                </a:solidFill>
                <a:latin typeface="Trebuchet MS" panose="020B0603020202020204" pitchFamily="34" charset="0"/>
              </a:rPr>
              <a:t> </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626503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350729" y="995511"/>
            <a:ext cx="10982743" cy="531557"/>
          </a:xfrm>
        </p:spPr>
        <p:txBody>
          <a:bodyPr/>
          <a:lstStyle/>
          <a:p>
            <a:r>
              <a:rPr lang="en-US" dirty="0">
                <a:latin typeface="Trebuchet MS" panose="020B0603020202020204" pitchFamily="34" charset="0"/>
              </a:rPr>
              <a:t>1. Questions </a:t>
            </a:r>
            <a:r>
              <a:rPr lang="en-US" dirty="0">
                <a:solidFill>
                  <a:srgbClr val="4472C4"/>
                </a:solidFill>
                <a:latin typeface="Trebuchet MS" panose="020B0603020202020204" pitchFamily="34" charset="0"/>
              </a:rPr>
              <a:t>with</a:t>
            </a:r>
            <a:r>
              <a:rPr lang="en-US" dirty="0">
                <a:latin typeface="Trebuchet MS" panose="020B0603020202020204" pitchFamily="34" charset="0"/>
              </a:rPr>
              <a:t> “</a:t>
            </a:r>
            <a:r>
              <a:rPr lang="en-US" dirty="0">
                <a:solidFill>
                  <a:srgbClr val="FF0000"/>
                </a:solidFill>
                <a:latin typeface="Trebuchet MS" panose="020B0603020202020204" pitchFamily="34" charset="0"/>
              </a:rPr>
              <a:t>COUNTRY ADAPT</a:t>
            </a:r>
            <a:r>
              <a:rPr lang="en-US" dirty="0">
                <a:latin typeface="Trebuchet MS" panose="020B0603020202020204" pitchFamily="34" charset="0"/>
              </a:rPr>
              <a:t>”</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2" y="1875339"/>
            <a:ext cx="10982743" cy="4565523"/>
          </a:xfrm>
        </p:spPr>
        <p:txBody>
          <a:bodyPr>
            <a:normAutofit lnSpcReduction="10000"/>
          </a:bodyPr>
          <a:lstStyle/>
          <a:p>
            <a:pPr>
              <a:spcAft>
                <a:spcPts val="1200"/>
              </a:spcAft>
            </a:pPr>
            <a:r>
              <a:rPr lang="en-US" altLang="en-US" sz="2400" b="1" dirty="0">
                <a:latin typeface="Trebuchet MS" panose="020B0603020202020204" pitchFamily="34" charset="0"/>
              </a:rPr>
              <a:t>1.2. Commonly need adaptation: </a:t>
            </a:r>
            <a:r>
              <a:rPr lang="en-US" altLang="en-US" sz="2400" b="1" dirty="0">
                <a:solidFill>
                  <a:srgbClr val="4472C4"/>
                </a:solidFill>
                <a:latin typeface="Trebuchet MS" panose="020B0603020202020204" pitchFamily="34" charset="0"/>
              </a:rPr>
              <a:t>Country-specific medicines policy</a:t>
            </a:r>
          </a:p>
          <a:p>
            <a:pPr marL="1027113" lvl="1" indent="-338138">
              <a:spcAft>
                <a:spcPts val="600"/>
              </a:spcAft>
              <a:buFont typeface="Arial" panose="020B0604020202020204" pitchFamily="34" charset="0"/>
              <a:buChar char="•"/>
            </a:pPr>
            <a:r>
              <a:rPr lang="en-US" sz="2200" dirty="0">
                <a:latin typeface="Trebuchet MS" panose="020B0603020202020204" pitchFamily="34" charset="0"/>
              </a:rPr>
              <a:t>Standard lists of tracer items for medicines are provided in the questionnaire according to international standards. Country-specific medicines, defined as a “minimum standard” requirement, can be included in the lists.</a:t>
            </a:r>
          </a:p>
          <a:p>
            <a:pPr marL="1027113" lvl="1" indent="-338138" fontAlgn="t">
              <a:spcAft>
                <a:spcPts val="600"/>
              </a:spcAft>
              <a:buFont typeface="Arial" panose="020B0604020202020204" pitchFamily="34" charset="0"/>
              <a:buChar char="•"/>
            </a:pPr>
            <a:r>
              <a:rPr lang="en-US" sz="2200" dirty="0">
                <a:latin typeface="Trebuchet MS" panose="020B0603020202020204" pitchFamily="34" charset="0"/>
              </a:rPr>
              <a:t>The </a:t>
            </a:r>
            <a:r>
              <a:rPr lang="en-US" sz="2200" b="1" dirty="0">
                <a:solidFill>
                  <a:srgbClr val="4472C4"/>
                </a:solidFill>
                <a:latin typeface="Trebuchet MS" panose="020B0603020202020204" pitchFamily="34" charset="0"/>
              </a:rPr>
              <a:t>ARV</a:t>
            </a:r>
            <a:r>
              <a:rPr lang="en-US" sz="2200" dirty="0">
                <a:latin typeface="Trebuchet MS" panose="020B0603020202020204" pitchFamily="34" charset="0"/>
              </a:rPr>
              <a:t> section of the questionnaire lists multiple ARV medicines. The ARV section should be customized based on the official first line treatment.</a:t>
            </a:r>
          </a:p>
          <a:p>
            <a:pPr marL="1027113" lvl="1" indent="-338138" fontAlgn="t">
              <a:spcAft>
                <a:spcPts val="600"/>
              </a:spcAft>
              <a:buFont typeface="Arial" panose="020B0604020202020204" pitchFamily="34" charset="0"/>
              <a:buChar char="•"/>
            </a:pPr>
            <a:r>
              <a:rPr lang="en-US" sz="2200" dirty="0">
                <a:latin typeface="Trebuchet MS" panose="020B0603020202020204" pitchFamily="34" charset="0"/>
              </a:rPr>
              <a:t>Similarly, the </a:t>
            </a:r>
            <a:r>
              <a:rPr lang="en-US" sz="2200" b="1" dirty="0">
                <a:solidFill>
                  <a:srgbClr val="4472C4"/>
                </a:solidFill>
                <a:latin typeface="Trebuchet MS" panose="020B0603020202020204" pitchFamily="34" charset="0"/>
              </a:rPr>
              <a:t>TB</a:t>
            </a:r>
            <a:r>
              <a:rPr lang="en-US" sz="2200" dirty="0">
                <a:latin typeface="Trebuchet MS" panose="020B0603020202020204" pitchFamily="34" charset="0"/>
              </a:rPr>
              <a:t> </a:t>
            </a:r>
            <a:r>
              <a:rPr lang="en-US" sz="2200" dirty="0" err="1">
                <a:latin typeface="Trebuchet MS" panose="020B0603020202020204" pitchFamily="34" charset="0"/>
              </a:rPr>
              <a:t>programme</a:t>
            </a:r>
            <a:r>
              <a:rPr lang="en-US" sz="2200" dirty="0">
                <a:latin typeface="Trebuchet MS" panose="020B0603020202020204" pitchFamily="34" charset="0"/>
              </a:rPr>
              <a:t> also needs to review the entire list and adapt as needed. </a:t>
            </a:r>
          </a:p>
          <a:p>
            <a:pPr marL="1027113" lvl="1" indent="-338138" fontAlgn="t">
              <a:spcAft>
                <a:spcPts val="600"/>
              </a:spcAft>
              <a:buFont typeface="Arial" panose="020B0604020202020204" pitchFamily="34" charset="0"/>
              <a:buChar char="•"/>
            </a:pPr>
            <a:r>
              <a:rPr lang="en-US" sz="2200" dirty="0">
                <a:latin typeface="Trebuchet MS" panose="020B0603020202020204" pitchFamily="34" charset="0"/>
              </a:rPr>
              <a:t>There have been changes in WHO-recommended ACTs since development of this questionnaire, so </a:t>
            </a:r>
            <a:r>
              <a:rPr lang="en-US" sz="2200" b="1" dirty="0">
                <a:solidFill>
                  <a:srgbClr val="4472C4"/>
                </a:solidFill>
                <a:latin typeface="Trebuchet MS" panose="020B0603020202020204" pitchFamily="34" charset="0"/>
              </a:rPr>
              <a:t>malaria</a:t>
            </a:r>
            <a:r>
              <a:rPr lang="en-US" sz="2200" dirty="0">
                <a:latin typeface="Trebuchet MS" panose="020B0603020202020204" pitchFamily="34" charset="0"/>
              </a:rPr>
              <a:t> medicines may need updating based on country first line treatments.</a:t>
            </a:r>
          </a:p>
          <a:p>
            <a:pPr marL="1027113" lvl="1" indent="-338138" fontAlgn="t">
              <a:spcAft>
                <a:spcPts val="600"/>
              </a:spcAft>
              <a:buFont typeface="Arial" panose="020B0604020202020204" pitchFamily="34" charset="0"/>
              <a:buChar char="•"/>
            </a:pPr>
            <a:r>
              <a:rPr lang="en-US" sz="2200" dirty="0">
                <a:latin typeface="Trebuchet MS" panose="020B0603020202020204" pitchFamily="34" charset="0"/>
              </a:rPr>
              <a:t>The </a:t>
            </a:r>
            <a:r>
              <a:rPr lang="en-US" sz="2200" b="1" dirty="0">
                <a:solidFill>
                  <a:srgbClr val="4472C4"/>
                </a:solidFill>
                <a:latin typeface="Trebuchet MS" panose="020B0603020202020204" pitchFamily="34" charset="0"/>
              </a:rPr>
              <a:t>vaccine</a:t>
            </a:r>
            <a:r>
              <a:rPr lang="en-US" sz="2200" dirty="0">
                <a:latin typeface="Trebuchet MS" panose="020B0603020202020204" pitchFamily="34" charset="0"/>
              </a:rPr>
              <a:t> schedule should be specified as part of the adaptation.</a:t>
            </a:r>
          </a:p>
          <a:p>
            <a:pPr marL="1027113" lvl="1" indent="-338138" fontAlgn="t">
              <a:spcAft>
                <a:spcPts val="600"/>
              </a:spcAft>
              <a:buFont typeface="Arial" panose="020B0604020202020204" pitchFamily="34" charset="0"/>
              <a:buChar char="•"/>
            </a:pPr>
            <a:endParaRPr lang="en-GB" sz="2400" dirty="0"/>
          </a:p>
          <a:p>
            <a:pPr marL="1027113" lvl="1" indent="-338138" fontAlgn="t">
              <a:spcAft>
                <a:spcPts val="600"/>
              </a:spcAft>
              <a:buFont typeface="Arial" panose="020B0604020202020204" pitchFamily="34" charset="0"/>
              <a:buChar char="•"/>
            </a:pPr>
            <a:endParaRPr lang="en-US" altLang="en-US" sz="2200" dirty="0">
              <a:latin typeface="Trebuchet MS" panose="020B0603020202020204" pitchFamily="34" charset="0"/>
            </a:endParaRPr>
          </a:p>
          <a:p>
            <a:pPr marL="688975">
              <a:spcAft>
                <a:spcPts val="600"/>
              </a:spcAft>
            </a:pPr>
            <a:endParaRPr lang="en-US" altLang="en-US" sz="2400" b="1" dirty="0">
              <a:solidFill>
                <a:srgbClr val="4472C4"/>
              </a:solidFill>
              <a:latin typeface="Trebuchet MS" panose="020B0603020202020204" pitchFamily="34" charset="0"/>
            </a:endParaRP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85817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350729" y="995511"/>
            <a:ext cx="10982743" cy="531557"/>
          </a:xfrm>
        </p:spPr>
        <p:txBody>
          <a:bodyPr/>
          <a:lstStyle/>
          <a:p>
            <a:r>
              <a:rPr lang="en-US" dirty="0">
                <a:latin typeface="Trebuchet MS" panose="020B0603020202020204" pitchFamily="34" charset="0"/>
              </a:rPr>
              <a:t>1. Questions </a:t>
            </a:r>
            <a:r>
              <a:rPr lang="en-US" dirty="0">
                <a:solidFill>
                  <a:srgbClr val="4472C4"/>
                </a:solidFill>
                <a:latin typeface="Trebuchet MS" panose="020B0603020202020204" pitchFamily="34" charset="0"/>
              </a:rPr>
              <a:t>with</a:t>
            </a:r>
            <a:r>
              <a:rPr lang="en-US" dirty="0">
                <a:latin typeface="Trebuchet MS" panose="020B0603020202020204" pitchFamily="34" charset="0"/>
              </a:rPr>
              <a:t> “</a:t>
            </a:r>
            <a:r>
              <a:rPr lang="en-US" dirty="0">
                <a:solidFill>
                  <a:srgbClr val="FF0000"/>
                </a:solidFill>
                <a:latin typeface="Trebuchet MS" panose="020B0603020202020204" pitchFamily="34" charset="0"/>
              </a:rPr>
              <a:t>COUNTRY ADAPT</a:t>
            </a:r>
            <a:r>
              <a:rPr lang="en-US" dirty="0">
                <a:latin typeface="Trebuchet MS" panose="020B0603020202020204" pitchFamily="34" charset="0"/>
              </a:rPr>
              <a:t>”</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2" y="1875339"/>
            <a:ext cx="10982743" cy="4565523"/>
          </a:xfrm>
        </p:spPr>
        <p:txBody>
          <a:bodyPr>
            <a:normAutofit/>
          </a:bodyPr>
          <a:lstStyle/>
          <a:p>
            <a:pPr>
              <a:spcAft>
                <a:spcPts val="600"/>
              </a:spcAft>
            </a:pPr>
            <a:r>
              <a:rPr lang="en-US" altLang="en-US" sz="2400" b="1" dirty="0">
                <a:latin typeface="Trebuchet MS" panose="020B0603020202020204" pitchFamily="34" charset="0"/>
              </a:rPr>
              <a:t>1.2. Commonly need adaptation: </a:t>
            </a:r>
            <a:r>
              <a:rPr lang="en-US" altLang="en-US" sz="2400" b="1" dirty="0">
                <a:solidFill>
                  <a:srgbClr val="4472C4"/>
                </a:solidFill>
                <a:latin typeface="Trebuchet MS" panose="020B0603020202020204" pitchFamily="34" charset="0"/>
              </a:rPr>
              <a:t>Country-specific medicines policy:</a:t>
            </a:r>
          </a:p>
          <a:p>
            <a:pPr marL="742950">
              <a:spcAft>
                <a:spcPts val="600"/>
              </a:spcAft>
            </a:pPr>
            <a:r>
              <a:rPr lang="en-US" altLang="en-US" sz="2400" b="1" dirty="0">
                <a:solidFill>
                  <a:srgbClr val="4472C4"/>
                </a:solidFill>
                <a:latin typeface="Trebuchet MS" panose="020B0603020202020204" pitchFamily="34" charset="0"/>
              </a:rPr>
              <a:t>ART/PMTCT example</a:t>
            </a:r>
          </a:p>
          <a:p>
            <a:pPr marL="688975">
              <a:spcAft>
                <a:spcPts val="600"/>
              </a:spcAft>
            </a:pPr>
            <a:r>
              <a:rPr lang="en-US" altLang="en-US" sz="2400" b="1" dirty="0">
                <a:solidFill>
                  <a:srgbClr val="4472C4"/>
                </a:solidFill>
                <a:latin typeface="Trebuchet MS" panose="020B0603020202020204" pitchFamily="34" charset="0"/>
              </a:rPr>
              <a:t> </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3B216AFE-D9B1-476A-9F20-36B9B592F2E9}"/>
              </a:ext>
            </a:extLst>
          </p:cNvPr>
          <p:cNvPicPr>
            <a:picLocks noChangeAspect="1"/>
          </p:cNvPicPr>
          <p:nvPr/>
        </p:nvPicPr>
        <p:blipFill rotWithShape="1">
          <a:blip r:embed="rId8"/>
          <a:srcRect l="20452" t="9178" b="-1"/>
          <a:stretch/>
        </p:blipFill>
        <p:spPr>
          <a:xfrm>
            <a:off x="1248594" y="3091782"/>
            <a:ext cx="4225937" cy="531557"/>
          </a:xfrm>
          <a:prstGeom prst="rect">
            <a:avLst/>
          </a:prstGeom>
          <a:ln>
            <a:solidFill>
              <a:schemeClr val="bg1">
                <a:lumMod val="75000"/>
              </a:schemeClr>
            </a:solidFill>
          </a:ln>
        </p:spPr>
      </p:pic>
      <p:pic>
        <p:nvPicPr>
          <p:cNvPr id="7" name="Picture 6">
            <a:extLst>
              <a:ext uri="{FF2B5EF4-FFF2-40B4-BE49-F238E27FC236}">
                <a16:creationId xmlns:a16="http://schemas.microsoft.com/office/drawing/2014/main" id="{E571629C-22B5-4FA2-A0A5-9F46C734278A}"/>
              </a:ext>
            </a:extLst>
          </p:cNvPr>
          <p:cNvPicPr>
            <a:picLocks noChangeAspect="1"/>
          </p:cNvPicPr>
          <p:nvPr/>
        </p:nvPicPr>
        <p:blipFill rotWithShape="1">
          <a:blip r:embed="rId9"/>
          <a:srcRect l="24608"/>
          <a:stretch/>
        </p:blipFill>
        <p:spPr>
          <a:xfrm>
            <a:off x="6295200" y="3088628"/>
            <a:ext cx="3983677" cy="1135692"/>
          </a:xfrm>
          <a:prstGeom prst="rect">
            <a:avLst/>
          </a:prstGeom>
          <a:ln>
            <a:solidFill>
              <a:schemeClr val="bg1">
                <a:lumMod val="65000"/>
              </a:schemeClr>
            </a:solidFill>
          </a:ln>
        </p:spPr>
      </p:pic>
      <p:pic>
        <p:nvPicPr>
          <p:cNvPr id="8" name="Picture 7">
            <a:extLst>
              <a:ext uri="{FF2B5EF4-FFF2-40B4-BE49-F238E27FC236}">
                <a16:creationId xmlns:a16="http://schemas.microsoft.com/office/drawing/2014/main" id="{39B38D46-D824-414E-ABB0-B9746C355EEE}"/>
              </a:ext>
            </a:extLst>
          </p:cNvPr>
          <p:cNvPicPr>
            <a:picLocks noChangeAspect="1"/>
          </p:cNvPicPr>
          <p:nvPr/>
        </p:nvPicPr>
        <p:blipFill rotWithShape="1">
          <a:blip r:embed="rId10"/>
          <a:srcRect l="11008" r="43628" b="5140"/>
          <a:stretch/>
        </p:blipFill>
        <p:spPr>
          <a:xfrm>
            <a:off x="1248594" y="4533410"/>
            <a:ext cx="5177640" cy="707886"/>
          </a:xfrm>
          <a:prstGeom prst="rect">
            <a:avLst/>
          </a:prstGeom>
          <a:ln>
            <a:solidFill>
              <a:schemeClr val="bg1">
                <a:lumMod val="65000"/>
              </a:schemeClr>
            </a:solidFill>
          </a:ln>
        </p:spPr>
      </p:pic>
      <p:pic>
        <p:nvPicPr>
          <p:cNvPr id="11" name="Picture 10">
            <a:extLst>
              <a:ext uri="{FF2B5EF4-FFF2-40B4-BE49-F238E27FC236}">
                <a16:creationId xmlns:a16="http://schemas.microsoft.com/office/drawing/2014/main" id="{BA6E0663-1DD3-4255-B0BA-74A13961666E}"/>
              </a:ext>
            </a:extLst>
          </p:cNvPr>
          <p:cNvPicPr>
            <a:picLocks noChangeAspect="1"/>
          </p:cNvPicPr>
          <p:nvPr/>
        </p:nvPicPr>
        <p:blipFill rotWithShape="1">
          <a:blip r:embed="rId11"/>
          <a:srcRect l="9845" t="52083" r="65337" b="29375"/>
          <a:stretch/>
        </p:blipFill>
        <p:spPr>
          <a:xfrm>
            <a:off x="6627878" y="4474128"/>
            <a:ext cx="3650999" cy="1534335"/>
          </a:xfrm>
          <a:prstGeom prst="rect">
            <a:avLst/>
          </a:prstGeom>
        </p:spPr>
      </p:pic>
    </p:spTree>
    <p:extLst>
      <p:ext uri="{BB962C8B-B14F-4D97-AF65-F5344CB8AC3E}">
        <p14:creationId xmlns:p14="http://schemas.microsoft.com/office/powerpoint/2010/main" val="33248026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350729" y="995511"/>
            <a:ext cx="10982743" cy="531557"/>
          </a:xfrm>
        </p:spPr>
        <p:txBody>
          <a:bodyPr/>
          <a:lstStyle/>
          <a:p>
            <a:r>
              <a:rPr lang="en-US" dirty="0">
                <a:latin typeface="Trebuchet MS" panose="020B0603020202020204" pitchFamily="34" charset="0"/>
              </a:rPr>
              <a:t>1. Questions </a:t>
            </a:r>
            <a:r>
              <a:rPr lang="en-US" dirty="0">
                <a:solidFill>
                  <a:srgbClr val="4472C4"/>
                </a:solidFill>
                <a:latin typeface="Trebuchet MS" panose="020B0603020202020204" pitchFamily="34" charset="0"/>
              </a:rPr>
              <a:t>with</a:t>
            </a:r>
            <a:r>
              <a:rPr lang="en-US" dirty="0">
                <a:latin typeface="Trebuchet MS" panose="020B0603020202020204" pitchFamily="34" charset="0"/>
              </a:rPr>
              <a:t> “</a:t>
            </a:r>
            <a:r>
              <a:rPr lang="en-US" dirty="0">
                <a:solidFill>
                  <a:srgbClr val="FF0000"/>
                </a:solidFill>
                <a:latin typeface="Trebuchet MS" panose="020B0603020202020204" pitchFamily="34" charset="0"/>
              </a:rPr>
              <a:t>COUNTRY ADAPT</a:t>
            </a:r>
            <a:r>
              <a:rPr lang="en-US" dirty="0">
                <a:latin typeface="Trebuchet MS" panose="020B0603020202020204" pitchFamily="34" charset="0"/>
              </a:rPr>
              <a:t>”</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2" y="1875339"/>
            <a:ext cx="6041801" cy="4565523"/>
          </a:xfrm>
        </p:spPr>
        <p:txBody>
          <a:bodyPr>
            <a:normAutofit/>
          </a:bodyPr>
          <a:lstStyle/>
          <a:p>
            <a:pPr>
              <a:spcAft>
                <a:spcPts val="600"/>
              </a:spcAft>
            </a:pPr>
            <a:r>
              <a:rPr lang="en-US" altLang="en-US" sz="2400" b="1" dirty="0">
                <a:latin typeface="Trebuchet MS" panose="020B0603020202020204" pitchFamily="34" charset="0"/>
              </a:rPr>
              <a:t>1.2. Commonly need adaptation: Co</a:t>
            </a:r>
          </a:p>
          <a:p>
            <a:pPr marL="742950">
              <a:spcAft>
                <a:spcPts val="600"/>
              </a:spcAft>
            </a:pPr>
            <a:r>
              <a:rPr lang="en-US" altLang="en-US" sz="2400" b="1" dirty="0">
                <a:solidFill>
                  <a:srgbClr val="4472C4"/>
                </a:solidFill>
                <a:latin typeface="Trebuchet MS" panose="020B0603020202020204" pitchFamily="34" charset="0"/>
              </a:rPr>
              <a:t>Country-specific medicines policy: TB example</a:t>
            </a:r>
          </a:p>
          <a:p>
            <a:pPr marL="688975">
              <a:spcAft>
                <a:spcPts val="600"/>
              </a:spcAft>
            </a:pPr>
            <a:r>
              <a:rPr lang="en-US" altLang="en-US" sz="2400" b="1" dirty="0">
                <a:solidFill>
                  <a:srgbClr val="4472C4"/>
                </a:solidFill>
                <a:latin typeface="Trebuchet MS" panose="020B0603020202020204" pitchFamily="34" charset="0"/>
              </a:rPr>
              <a:t> </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a:extLst>
              <a:ext uri="{FF2B5EF4-FFF2-40B4-BE49-F238E27FC236}">
                <a16:creationId xmlns:a16="http://schemas.microsoft.com/office/drawing/2014/main" id="{783C724E-59A9-4FEC-BCAC-0E9FEB5825EE}"/>
              </a:ext>
            </a:extLst>
          </p:cNvPr>
          <p:cNvPicPr>
            <a:picLocks noChangeAspect="1"/>
          </p:cNvPicPr>
          <p:nvPr/>
        </p:nvPicPr>
        <p:blipFill rotWithShape="1">
          <a:blip r:embed="rId8"/>
          <a:srcRect r="4332" b="2701"/>
          <a:stretch/>
        </p:blipFill>
        <p:spPr>
          <a:xfrm>
            <a:off x="7231079" y="995511"/>
            <a:ext cx="3409769" cy="5049496"/>
          </a:xfrm>
          <a:prstGeom prst="rect">
            <a:avLst/>
          </a:prstGeom>
        </p:spPr>
      </p:pic>
      <p:pic>
        <p:nvPicPr>
          <p:cNvPr id="12" name="Picture 11">
            <a:extLst>
              <a:ext uri="{FF2B5EF4-FFF2-40B4-BE49-F238E27FC236}">
                <a16:creationId xmlns:a16="http://schemas.microsoft.com/office/drawing/2014/main" id="{FEE94AA6-0579-4211-BF67-48A10D88166B}"/>
              </a:ext>
            </a:extLst>
          </p:cNvPr>
          <p:cNvPicPr>
            <a:picLocks noChangeAspect="1"/>
          </p:cNvPicPr>
          <p:nvPr/>
        </p:nvPicPr>
        <p:blipFill rotWithShape="1">
          <a:blip r:embed="rId9"/>
          <a:srcRect r="60822" b="8374"/>
          <a:stretch/>
        </p:blipFill>
        <p:spPr>
          <a:xfrm>
            <a:off x="1312346" y="3534526"/>
            <a:ext cx="5787243" cy="1247147"/>
          </a:xfrm>
          <a:prstGeom prst="rect">
            <a:avLst/>
          </a:prstGeom>
          <a:ln>
            <a:solidFill>
              <a:schemeClr val="bg1">
                <a:lumMod val="65000"/>
              </a:schemeClr>
            </a:solidFill>
          </a:ln>
        </p:spPr>
      </p:pic>
    </p:spTree>
    <p:extLst>
      <p:ext uri="{BB962C8B-B14F-4D97-AF65-F5344CB8AC3E}">
        <p14:creationId xmlns:p14="http://schemas.microsoft.com/office/powerpoint/2010/main" val="27572447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350729" y="995511"/>
            <a:ext cx="10982743" cy="531557"/>
          </a:xfrm>
        </p:spPr>
        <p:txBody>
          <a:bodyPr/>
          <a:lstStyle/>
          <a:p>
            <a:r>
              <a:rPr lang="en-US" dirty="0">
                <a:latin typeface="Trebuchet MS" panose="020B0603020202020204" pitchFamily="34" charset="0"/>
              </a:rPr>
              <a:t>1. Questions </a:t>
            </a:r>
            <a:r>
              <a:rPr lang="en-US" dirty="0">
                <a:solidFill>
                  <a:srgbClr val="4472C4"/>
                </a:solidFill>
                <a:latin typeface="Trebuchet MS" panose="020B0603020202020204" pitchFamily="34" charset="0"/>
              </a:rPr>
              <a:t>with</a:t>
            </a:r>
            <a:r>
              <a:rPr lang="en-US" dirty="0">
                <a:latin typeface="Trebuchet MS" panose="020B0603020202020204" pitchFamily="34" charset="0"/>
              </a:rPr>
              <a:t> “</a:t>
            </a:r>
            <a:r>
              <a:rPr lang="en-US" dirty="0">
                <a:solidFill>
                  <a:srgbClr val="FF0000"/>
                </a:solidFill>
                <a:latin typeface="Trebuchet MS" panose="020B0603020202020204" pitchFamily="34" charset="0"/>
              </a:rPr>
              <a:t>COUNTRY ADAPT</a:t>
            </a:r>
            <a:r>
              <a:rPr lang="en-US" dirty="0">
                <a:latin typeface="Trebuchet MS" panose="020B0603020202020204" pitchFamily="34" charset="0"/>
              </a:rPr>
              <a:t>”</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2" y="1875339"/>
            <a:ext cx="11339696" cy="4565523"/>
          </a:xfrm>
        </p:spPr>
        <p:txBody>
          <a:bodyPr>
            <a:normAutofit/>
          </a:bodyPr>
          <a:lstStyle/>
          <a:p>
            <a:pPr>
              <a:spcAft>
                <a:spcPts val="600"/>
              </a:spcAft>
            </a:pPr>
            <a:r>
              <a:rPr lang="en-US" altLang="en-US" sz="2400" b="1" dirty="0">
                <a:latin typeface="Trebuchet MS" panose="020B0603020202020204" pitchFamily="34" charset="0"/>
              </a:rPr>
              <a:t>1.2. Commonly need adaptation: </a:t>
            </a:r>
            <a:r>
              <a:rPr lang="en-US" altLang="en-US" sz="2400" b="1" dirty="0">
                <a:solidFill>
                  <a:srgbClr val="4472C4"/>
                </a:solidFill>
                <a:latin typeface="Trebuchet MS" panose="020B0603020202020204" pitchFamily="34" charset="0"/>
              </a:rPr>
              <a:t>Country-specific medicines policy:</a:t>
            </a:r>
          </a:p>
          <a:p>
            <a:pPr marL="742950">
              <a:spcAft>
                <a:spcPts val="600"/>
              </a:spcAft>
            </a:pPr>
            <a:r>
              <a:rPr lang="en-US" altLang="en-US" sz="2400" b="1" dirty="0">
                <a:solidFill>
                  <a:srgbClr val="4472C4"/>
                </a:solidFill>
                <a:latin typeface="Trebuchet MS" panose="020B0603020202020204" pitchFamily="34" charset="0"/>
              </a:rPr>
              <a:t>malaria example</a:t>
            </a:r>
          </a:p>
          <a:p>
            <a:pPr marL="688975">
              <a:spcAft>
                <a:spcPts val="600"/>
              </a:spcAft>
            </a:pPr>
            <a:r>
              <a:rPr lang="en-US" altLang="en-US" sz="2400" b="1" dirty="0">
                <a:solidFill>
                  <a:srgbClr val="4472C4"/>
                </a:solidFill>
                <a:latin typeface="Trebuchet MS" panose="020B0603020202020204" pitchFamily="34" charset="0"/>
              </a:rPr>
              <a:t> </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a:extLst>
              <a:ext uri="{FF2B5EF4-FFF2-40B4-BE49-F238E27FC236}">
                <a16:creationId xmlns:a16="http://schemas.microsoft.com/office/drawing/2014/main" id="{AE51A283-87A0-411F-AB3A-7B182B657C37}"/>
              </a:ext>
            </a:extLst>
          </p:cNvPr>
          <p:cNvPicPr>
            <a:picLocks noChangeAspect="1"/>
          </p:cNvPicPr>
          <p:nvPr/>
        </p:nvPicPr>
        <p:blipFill rotWithShape="1">
          <a:blip r:embed="rId8"/>
          <a:srcRect l="19428" b="79761"/>
          <a:stretch/>
        </p:blipFill>
        <p:spPr>
          <a:xfrm>
            <a:off x="1227496" y="3354125"/>
            <a:ext cx="5177729" cy="865512"/>
          </a:xfrm>
          <a:prstGeom prst="rect">
            <a:avLst/>
          </a:prstGeom>
        </p:spPr>
      </p:pic>
      <p:pic>
        <p:nvPicPr>
          <p:cNvPr id="9" name="Picture 8">
            <a:extLst>
              <a:ext uri="{FF2B5EF4-FFF2-40B4-BE49-F238E27FC236}">
                <a16:creationId xmlns:a16="http://schemas.microsoft.com/office/drawing/2014/main" id="{5594FBA7-AFED-4E3D-A2D4-0A74410C4A2B}"/>
              </a:ext>
            </a:extLst>
          </p:cNvPr>
          <p:cNvPicPr>
            <a:picLocks noChangeAspect="1"/>
          </p:cNvPicPr>
          <p:nvPr/>
        </p:nvPicPr>
        <p:blipFill rotWithShape="1">
          <a:blip r:embed="rId8"/>
          <a:srcRect l="20534" t="63163"/>
          <a:stretch/>
        </p:blipFill>
        <p:spPr>
          <a:xfrm>
            <a:off x="1323082" y="4135152"/>
            <a:ext cx="4986555" cy="1538256"/>
          </a:xfrm>
          <a:prstGeom prst="rect">
            <a:avLst/>
          </a:prstGeom>
        </p:spPr>
      </p:pic>
      <p:pic>
        <p:nvPicPr>
          <p:cNvPr id="11" name="Picture 10">
            <a:extLst>
              <a:ext uri="{FF2B5EF4-FFF2-40B4-BE49-F238E27FC236}">
                <a16:creationId xmlns:a16="http://schemas.microsoft.com/office/drawing/2014/main" id="{4905B4A7-808F-43E0-8A01-0B9F7EFAF7CC}"/>
              </a:ext>
            </a:extLst>
          </p:cNvPr>
          <p:cNvPicPr>
            <a:picLocks noChangeAspect="1"/>
          </p:cNvPicPr>
          <p:nvPr/>
        </p:nvPicPr>
        <p:blipFill rotWithShape="1">
          <a:blip r:embed="rId9"/>
          <a:srcRect l="9915" t="47340" r="52890"/>
          <a:stretch/>
        </p:blipFill>
        <p:spPr>
          <a:xfrm>
            <a:off x="7173707" y="3354125"/>
            <a:ext cx="4017400" cy="1109116"/>
          </a:xfrm>
          <a:prstGeom prst="rect">
            <a:avLst/>
          </a:prstGeom>
        </p:spPr>
      </p:pic>
    </p:spTree>
    <p:extLst>
      <p:ext uri="{BB962C8B-B14F-4D97-AF65-F5344CB8AC3E}">
        <p14:creationId xmlns:p14="http://schemas.microsoft.com/office/powerpoint/2010/main" val="18543928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350729" y="995511"/>
            <a:ext cx="10982743" cy="531557"/>
          </a:xfrm>
        </p:spPr>
        <p:txBody>
          <a:bodyPr/>
          <a:lstStyle/>
          <a:p>
            <a:r>
              <a:rPr lang="en-US" dirty="0">
                <a:latin typeface="Trebuchet MS" panose="020B0603020202020204" pitchFamily="34" charset="0"/>
              </a:rPr>
              <a:t>1. Questions </a:t>
            </a:r>
            <a:r>
              <a:rPr lang="en-US" dirty="0">
                <a:solidFill>
                  <a:srgbClr val="4472C4"/>
                </a:solidFill>
                <a:latin typeface="Trebuchet MS" panose="020B0603020202020204" pitchFamily="34" charset="0"/>
              </a:rPr>
              <a:t>with</a:t>
            </a:r>
            <a:r>
              <a:rPr lang="en-US" dirty="0">
                <a:latin typeface="Trebuchet MS" panose="020B0603020202020204" pitchFamily="34" charset="0"/>
              </a:rPr>
              <a:t> “</a:t>
            </a:r>
            <a:r>
              <a:rPr lang="en-US" dirty="0">
                <a:solidFill>
                  <a:srgbClr val="FF0000"/>
                </a:solidFill>
                <a:latin typeface="Trebuchet MS" panose="020B0603020202020204" pitchFamily="34" charset="0"/>
              </a:rPr>
              <a:t>COUNTRY ADAPT</a:t>
            </a:r>
            <a:r>
              <a:rPr lang="en-US" dirty="0">
                <a:latin typeface="Trebuchet MS" panose="020B0603020202020204" pitchFamily="34" charset="0"/>
              </a:rPr>
              <a:t>”</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2" y="1875339"/>
            <a:ext cx="6041801" cy="4565523"/>
          </a:xfrm>
        </p:spPr>
        <p:txBody>
          <a:bodyPr>
            <a:normAutofit/>
          </a:bodyPr>
          <a:lstStyle/>
          <a:p>
            <a:pPr>
              <a:spcAft>
                <a:spcPts val="600"/>
              </a:spcAft>
            </a:pPr>
            <a:r>
              <a:rPr lang="en-US" altLang="en-US" sz="2400" b="1" dirty="0">
                <a:latin typeface="Trebuchet MS" panose="020B0603020202020204" pitchFamily="34" charset="0"/>
              </a:rPr>
              <a:t>1.2. Commonly need adaptation: </a:t>
            </a:r>
          </a:p>
          <a:p>
            <a:pPr marL="742950">
              <a:spcAft>
                <a:spcPts val="600"/>
              </a:spcAft>
            </a:pPr>
            <a:r>
              <a:rPr lang="en-US" altLang="en-US" sz="2400" b="1" dirty="0">
                <a:solidFill>
                  <a:srgbClr val="4472C4"/>
                </a:solidFill>
                <a:latin typeface="Trebuchet MS" panose="020B0603020202020204" pitchFamily="34" charset="0"/>
              </a:rPr>
              <a:t>Country-specific medicines policy: vaccines example</a:t>
            </a:r>
          </a:p>
          <a:p>
            <a:pPr marL="688975">
              <a:spcAft>
                <a:spcPts val="600"/>
              </a:spcAft>
            </a:pPr>
            <a:r>
              <a:rPr lang="en-US" altLang="en-US" sz="2400" b="1" dirty="0">
                <a:solidFill>
                  <a:srgbClr val="4472C4"/>
                </a:solidFill>
                <a:latin typeface="Trebuchet MS" panose="020B0603020202020204" pitchFamily="34" charset="0"/>
              </a:rPr>
              <a:t> </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a:extLst>
              <a:ext uri="{FF2B5EF4-FFF2-40B4-BE49-F238E27FC236}">
                <a16:creationId xmlns:a16="http://schemas.microsoft.com/office/drawing/2014/main" id="{F3739CD9-99D4-4D70-8769-663545323FBB}"/>
              </a:ext>
            </a:extLst>
          </p:cNvPr>
          <p:cNvPicPr>
            <a:picLocks noChangeAspect="1"/>
          </p:cNvPicPr>
          <p:nvPr/>
        </p:nvPicPr>
        <p:blipFill rotWithShape="1">
          <a:blip r:embed="rId8"/>
          <a:srcRect l="3021" t="20625" r="60298" b="27708"/>
          <a:stretch/>
        </p:blipFill>
        <p:spPr>
          <a:xfrm>
            <a:off x="6418128" y="1871991"/>
            <a:ext cx="5314860" cy="4211136"/>
          </a:xfrm>
          <a:prstGeom prst="rect">
            <a:avLst/>
          </a:prstGeom>
        </p:spPr>
      </p:pic>
    </p:spTree>
    <p:extLst>
      <p:ext uri="{BB962C8B-B14F-4D97-AF65-F5344CB8AC3E}">
        <p14:creationId xmlns:p14="http://schemas.microsoft.com/office/powerpoint/2010/main" val="11132222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0616D82-F325-480B-8150-6FD1337281A2}"/>
              </a:ext>
            </a:extLst>
          </p:cNvPr>
          <p:cNvSpPr>
            <a:spLocks noGrp="1"/>
          </p:cNvSpPr>
          <p:nvPr>
            <p:ph type="body" sz="quarter" idx="11"/>
          </p:nvPr>
        </p:nvSpPr>
        <p:spPr/>
        <p:txBody>
          <a:bodyPr/>
          <a:lstStyle/>
          <a:p>
            <a:r>
              <a:rPr lang="en-US" dirty="0">
                <a:latin typeface="Trebuchet MS" panose="020B0603020202020204" pitchFamily="34" charset="0"/>
              </a:rPr>
              <a:t>Session 4: content</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9705724E-AEFA-42D0-A20E-DEF93FDE6F55}"/>
              </a:ext>
            </a:extLst>
          </p:cNvPr>
          <p:cNvSpPr>
            <a:spLocks noGrp="1"/>
          </p:cNvSpPr>
          <p:nvPr>
            <p:ph type="body" sz="quarter" idx="12"/>
          </p:nvPr>
        </p:nvSpPr>
        <p:spPr>
          <a:xfrm>
            <a:off x="459014" y="1327270"/>
            <a:ext cx="9879251" cy="4933536"/>
          </a:xfrm>
        </p:spPr>
        <p:txBody>
          <a:bodyPr>
            <a:normAutofit/>
          </a:bodyPr>
          <a:lstStyle/>
          <a:p>
            <a:pPr marL="285750" indent="-285750">
              <a:spcAft>
                <a:spcPts val="2400"/>
              </a:spcAft>
              <a:buFont typeface="Arial" panose="020B0604020202020204" pitchFamily="34" charset="0"/>
              <a:buChar char="•"/>
            </a:pPr>
            <a:r>
              <a:rPr lang="en-US" sz="2800" b="1" dirty="0">
                <a:solidFill>
                  <a:schemeClr val="accent1"/>
                </a:solidFill>
                <a:latin typeface="Trebuchet MS" panose="020B0603020202020204" pitchFamily="34" charset="0"/>
              </a:rPr>
              <a:t>General points</a:t>
            </a:r>
          </a:p>
          <a:p>
            <a:pPr marL="285750" indent="-285750">
              <a:spcAft>
                <a:spcPts val="2400"/>
              </a:spcAft>
              <a:buFont typeface="Arial" panose="020B0604020202020204" pitchFamily="34" charset="0"/>
              <a:buChar char="•"/>
            </a:pPr>
            <a:r>
              <a:rPr lang="en-US" sz="2800" b="1" dirty="0">
                <a:solidFill>
                  <a:schemeClr val="accent1"/>
                </a:solidFill>
                <a:latin typeface="Trebuchet MS" panose="020B0603020202020204" pitchFamily="34" charset="0"/>
              </a:rPr>
              <a:t>Modifying questions</a:t>
            </a:r>
          </a:p>
          <a:p>
            <a:pPr marL="285750" indent="-285750">
              <a:spcAft>
                <a:spcPts val="2400"/>
              </a:spcAft>
              <a:buFont typeface="Arial" panose="020B0604020202020204" pitchFamily="34" charset="0"/>
              <a:buChar char="•"/>
            </a:pPr>
            <a:r>
              <a:rPr lang="en-US" sz="2800" b="1" dirty="0">
                <a:solidFill>
                  <a:schemeClr val="accent1"/>
                </a:solidFill>
                <a:latin typeface="Trebuchet MS" panose="020B0603020202020204" pitchFamily="34" charset="0"/>
              </a:rPr>
              <a:t>Deleting questions</a:t>
            </a:r>
          </a:p>
          <a:p>
            <a:pPr marL="285750" indent="-285750">
              <a:spcAft>
                <a:spcPts val="2400"/>
              </a:spcAft>
              <a:buFont typeface="Arial" panose="020B0604020202020204" pitchFamily="34" charset="0"/>
              <a:buChar char="•"/>
            </a:pPr>
            <a:r>
              <a:rPr lang="en-US" sz="2800" b="1" dirty="0">
                <a:solidFill>
                  <a:schemeClr val="accent1"/>
                </a:solidFill>
                <a:latin typeface="Trebuchet MS" panose="020B0603020202020204" pitchFamily="34" charset="0"/>
              </a:rPr>
              <a:t>Adding questions</a:t>
            </a:r>
          </a:p>
          <a:p>
            <a:pPr>
              <a:spcAft>
                <a:spcPts val="1200"/>
              </a:spcAft>
            </a:pPr>
            <a:endParaRPr lang="en-US" b="1" dirty="0">
              <a:solidFill>
                <a:schemeClr val="accent1"/>
              </a:solidFill>
              <a:latin typeface="Trebuchet MS" panose="020B0603020202020204" pitchFamily="34" charset="0"/>
            </a:endParaRPr>
          </a:p>
          <a:p>
            <a:pPr marL="285750" indent="-285750">
              <a:buFont typeface="Arial" panose="020B0604020202020204" pitchFamily="34" charset="0"/>
              <a:buChar char="•"/>
            </a:pPr>
            <a:endParaRPr lang="en-US" b="1" dirty="0">
              <a:solidFill>
                <a:schemeClr val="accent1"/>
              </a:solidFill>
              <a:latin typeface="Trebuchet MS" panose="020B0603020202020204" pitchFamily="34" charset="0"/>
            </a:endParaRPr>
          </a:p>
          <a:p>
            <a:pPr marL="285750" indent="-285750">
              <a:buFont typeface="Arial" panose="020B0604020202020204" pitchFamily="34" charset="0"/>
              <a:buChar char="•"/>
            </a:pPr>
            <a:endParaRPr lang="en-US" b="1" dirty="0">
              <a:solidFill>
                <a:schemeClr val="accent1"/>
              </a:solidFill>
              <a:latin typeface="Trebuchet MS" panose="020B0603020202020204" pitchFamily="34" charset="0"/>
            </a:endParaRPr>
          </a:p>
          <a:p>
            <a:pPr marL="285750" indent="-285750">
              <a:buFont typeface="Arial" panose="020B0604020202020204" pitchFamily="34" charset="0"/>
              <a:buChar char="•"/>
            </a:pPr>
            <a:endParaRPr lang="en-US" b="1" dirty="0">
              <a:solidFill>
                <a:schemeClr val="accent1"/>
              </a:solidFill>
              <a:latin typeface="Trebuchet MS" panose="020B0603020202020204" pitchFamily="34" charset="0"/>
            </a:endParaRPr>
          </a:p>
          <a:p>
            <a:pPr marL="285750" indent="-285750">
              <a:buFont typeface="Arial" panose="020B0604020202020204" pitchFamily="34" charset="0"/>
              <a:buChar char="•"/>
            </a:pPr>
            <a:endParaRPr lang="en-US" b="1" dirty="0">
              <a:solidFill>
                <a:schemeClr val="accent1"/>
              </a:solidFill>
              <a:latin typeface="Trebuchet MS" panose="020B0603020202020204" pitchFamily="34" charset="0"/>
            </a:endParaRPr>
          </a:p>
          <a:p>
            <a:endParaRPr lang="en-US" b="1" dirty="0">
              <a:solidFill>
                <a:schemeClr val="accent1"/>
              </a:solidFill>
              <a:latin typeface="Trebuchet MS" panose="020B0603020202020204" pitchFamily="34" charset="0"/>
            </a:endParaRPr>
          </a:p>
          <a:p>
            <a:endParaRPr lang="en-US" b="1" dirty="0">
              <a:solidFill>
                <a:schemeClr val="accent1"/>
              </a:solidFill>
              <a:latin typeface="Trebuchet MS" panose="020B0603020202020204" pitchFamily="34" charset="0"/>
            </a:endParaRPr>
          </a:p>
          <a:p>
            <a:endParaRPr lang="en-US" b="1" dirty="0">
              <a:solidFill>
                <a:schemeClr val="accent1"/>
              </a:solidFill>
              <a:latin typeface="Trebuchet MS" panose="020B0603020202020204" pitchFamily="34" charset="0"/>
            </a:endParaRPr>
          </a:p>
          <a:p>
            <a:endParaRPr lang="en-GB" dirty="0"/>
          </a:p>
          <a:p>
            <a:endParaRPr lang="en-GB" dirty="0"/>
          </a:p>
          <a:p>
            <a:endParaRPr lang="en-GB" dirty="0"/>
          </a:p>
          <a:p>
            <a:endParaRPr lang="en-GB" dirty="0"/>
          </a:p>
          <a:p>
            <a:endParaRPr lang="en-GB" dirty="0"/>
          </a:p>
          <a:p>
            <a:endParaRPr lang="en-GB" dirty="0"/>
          </a:p>
          <a:p>
            <a:endParaRPr lang="en-GB" dirty="0"/>
          </a:p>
          <a:p>
            <a:endParaRPr lang="en-GB" dirty="0"/>
          </a:p>
        </p:txBody>
      </p:sp>
      <p:pic>
        <p:nvPicPr>
          <p:cNvPr id="6" name="Picture 5">
            <a:extLst>
              <a:ext uri="{FF2B5EF4-FFF2-40B4-BE49-F238E27FC236}">
                <a16:creationId xmlns:a16="http://schemas.microsoft.com/office/drawing/2014/main" id="{2BE68BA2-5A76-425A-BB48-4EA7B30132A0}"/>
              </a:ext>
            </a:extLst>
          </p:cNvPr>
          <p:cNvPicPr>
            <a:picLocks noChangeAspect="1"/>
          </p:cNvPicPr>
          <p:nvPr/>
        </p:nvPicPr>
        <p:blipFill>
          <a:blip r:embed="rId3"/>
          <a:stretch>
            <a:fillRect/>
          </a:stretch>
        </p:blipFill>
        <p:spPr>
          <a:xfrm>
            <a:off x="9350829" y="674913"/>
            <a:ext cx="2283818" cy="3171683"/>
          </a:xfrm>
          <a:prstGeom prst="rect">
            <a:avLst/>
          </a:prstGeom>
        </p:spPr>
      </p:pic>
    </p:spTree>
    <p:extLst>
      <p:ext uri="{BB962C8B-B14F-4D97-AF65-F5344CB8AC3E}">
        <p14:creationId xmlns:p14="http://schemas.microsoft.com/office/powerpoint/2010/main" val="36063951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350729" y="995511"/>
            <a:ext cx="10982743" cy="531557"/>
          </a:xfrm>
        </p:spPr>
        <p:txBody>
          <a:bodyPr/>
          <a:lstStyle/>
          <a:p>
            <a:r>
              <a:rPr lang="en-US" dirty="0">
                <a:latin typeface="Trebuchet MS" panose="020B0603020202020204" pitchFamily="34" charset="0"/>
              </a:rPr>
              <a:t>1. Questions </a:t>
            </a:r>
            <a:r>
              <a:rPr lang="en-US" dirty="0">
                <a:solidFill>
                  <a:srgbClr val="4472C4"/>
                </a:solidFill>
                <a:latin typeface="Trebuchet MS" panose="020B0603020202020204" pitchFamily="34" charset="0"/>
              </a:rPr>
              <a:t>with</a:t>
            </a:r>
            <a:r>
              <a:rPr lang="en-US" dirty="0">
                <a:latin typeface="Trebuchet MS" panose="020B0603020202020204" pitchFamily="34" charset="0"/>
              </a:rPr>
              <a:t> “</a:t>
            </a:r>
            <a:r>
              <a:rPr lang="en-US" dirty="0">
                <a:solidFill>
                  <a:srgbClr val="FF0000"/>
                </a:solidFill>
                <a:latin typeface="Trebuchet MS" panose="020B0603020202020204" pitchFamily="34" charset="0"/>
              </a:rPr>
              <a:t>COUNTRY ADAPT</a:t>
            </a:r>
            <a:r>
              <a:rPr lang="en-US" dirty="0">
                <a:latin typeface="Trebuchet MS" panose="020B0603020202020204" pitchFamily="34" charset="0"/>
              </a:rPr>
              <a:t>”</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2" y="1875339"/>
            <a:ext cx="6041801" cy="4565523"/>
          </a:xfrm>
        </p:spPr>
        <p:txBody>
          <a:bodyPr>
            <a:normAutofit/>
          </a:bodyPr>
          <a:lstStyle/>
          <a:p>
            <a:pPr>
              <a:spcAft>
                <a:spcPts val="600"/>
              </a:spcAft>
            </a:pPr>
            <a:r>
              <a:rPr lang="en-US" altLang="en-US" sz="2400" b="1" dirty="0">
                <a:latin typeface="Trebuchet MS" panose="020B0603020202020204" pitchFamily="34" charset="0"/>
              </a:rPr>
              <a:t>1.2. Commonly need adaptation: </a:t>
            </a:r>
          </a:p>
          <a:p>
            <a:pPr marL="742950">
              <a:spcAft>
                <a:spcPts val="600"/>
              </a:spcAft>
            </a:pPr>
            <a:r>
              <a:rPr lang="en-US" altLang="en-US" sz="2400" b="1" dirty="0">
                <a:solidFill>
                  <a:srgbClr val="4472C4"/>
                </a:solidFill>
                <a:latin typeface="Trebuchet MS" panose="020B0603020202020204" pitchFamily="34" charset="0"/>
              </a:rPr>
              <a:t>Other questions</a:t>
            </a:r>
          </a:p>
          <a:p>
            <a:pPr marL="688975">
              <a:spcAft>
                <a:spcPts val="600"/>
              </a:spcAft>
            </a:pPr>
            <a:r>
              <a:rPr lang="en-US" altLang="en-US" sz="2400" b="1" dirty="0">
                <a:solidFill>
                  <a:srgbClr val="4472C4"/>
                </a:solidFill>
                <a:latin typeface="Trebuchet MS" panose="020B0603020202020204" pitchFamily="34" charset="0"/>
              </a:rPr>
              <a:t> </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a:extLst>
              <a:ext uri="{FF2B5EF4-FFF2-40B4-BE49-F238E27FC236}">
                <a16:creationId xmlns:a16="http://schemas.microsoft.com/office/drawing/2014/main" id="{798C1253-96D9-4A6D-A325-8AA35C9EA4D9}"/>
              </a:ext>
            </a:extLst>
          </p:cNvPr>
          <p:cNvPicPr>
            <a:picLocks noChangeAspect="1"/>
          </p:cNvPicPr>
          <p:nvPr/>
        </p:nvPicPr>
        <p:blipFill rotWithShape="1">
          <a:blip r:embed="rId8"/>
          <a:srcRect l="16764" t="24240" b="4571"/>
          <a:stretch/>
        </p:blipFill>
        <p:spPr>
          <a:xfrm>
            <a:off x="1300162" y="2986015"/>
            <a:ext cx="5486401" cy="3233599"/>
          </a:xfrm>
          <a:prstGeom prst="rect">
            <a:avLst/>
          </a:prstGeom>
          <a:ln>
            <a:solidFill>
              <a:schemeClr val="bg1">
                <a:lumMod val="65000"/>
              </a:schemeClr>
            </a:solidFill>
          </a:ln>
        </p:spPr>
      </p:pic>
      <p:pic>
        <p:nvPicPr>
          <p:cNvPr id="9" name="Picture 8">
            <a:extLst>
              <a:ext uri="{FF2B5EF4-FFF2-40B4-BE49-F238E27FC236}">
                <a16:creationId xmlns:a16="http://schemas.microsoft.com/office/drawing/2014/main" id="{4D46608E-F921-46CF-AA25-6EC735044E61}"/>
              </a:ext>
            </a:extLst>
          </p:cNvPr>
          <p:cNvPicPr>
            <a:picLocks noChangeAspect="1"/>
          </p:cNvPicPr>
          <p:nvPr/>
        </p:nvPicPr>
        <p:blipFill rotWithShape="1">
          <a:blip r:embed="rId9"/>
          <a:srcRect l="19286"/>
          <a:stretch/>
        </p:blipFill>
        <p:spPr>
          <a:xfrm>
            <a:off x="7013350" y="1167892"/>
            <a:ext cx="4564287" cy="5051722"/>
          </a:xfrm>
          <a:prstGeom prst="rect">
            <a:avLst/>
          </a:prstGeom>
          <a:ln>
            <a:solidFill>
              <a:schemeClr val="bg1">
                <a:lumMod val="65000"/>
              </a:schemeClr>
            </a:solidFill>
          </a:ln>
        </p:spPr>
      </p:pic>
    </p:spTree>
    <p:extLst>
      <p:ext uri="{BB962C8B-B14F-4D97-AF65-F5344CB8AC3E}">
        <p14:creationId xmlns:p14="http://schemas.microsoft.com/office/powerpoint/2010/main" val="35473382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350729" y="995511"/>
            <a:ext cx="10982743" cy="531557"/>
          </a:xfrm>
        </p:spPr>
        <p:txBody>
          <a:bodyPr/>
          <a:lstStyle/>
          <a:p>
            <a:r>
              <a:rPr lang="en-US" dirty="0">
                <a:latin typeface="Trebuchet MS" panose="020B0603020202020204" pitchFamily="34" charset="0"/>
              </a:rPr>
              <a:t>1. Questions </a:t>
            </a:r>
            <a:r>
              <a:rPr lang="en-US" dirty="0">
                <a:solidFill>
                  <a:srgbClr val="4472C4"/>
                </a:solidFill>
                <a:latin typeface="Trebuchet MS" panose="020B0603020202020204" pitchFamily="34" charset="0"/>
              </a:rPr>
              <a:t>with</a:t>
            </a:r>
            <a:r>
              <a:rPr lang="en-US" dirty="0">
                <a:latin typeface="Trebuchet MS" panose="020B0603020202020204" pitchFamily="34" charset="0"/>
              </a:rPr>
              <a:t> “</a:t>
            </a:r>
            <a:r>
              <a:rPr lang="en-US" dirty="0">
                <a:solidFill>
                  <a:srgbClr val="FF0000"/>
                </a:solidFill>
                <a:latin typeface="Trebuchet MS" panose="020B0603020202020204" pitchFamily="34" charset="0"/>
              </a:rPr>
              <a:t>COUNTRY ADAPT</a:t>
            </a:r>
            <a:r>
              <a:rPr lang="en-US" dirty="0">
                <a:latin typeface="Trebuchet MS" panose="020B0603020202020204" pitchFamily="34" charset="0"/>
              </a:rPr>
              <a:t>”</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2" y="1875339"/>
            <a:ext cx="6041801" cy="4565523"/>
          </a:xfrm>
        </p:spPr>
        <p:txBody>
          <a:bodyPr>
            <a:normAutofit/>
          </a:bodyPr>
          <a:lstStyle/>
          <a:p>
            <a:pPr>
              <a:spcAft>
                <a:spcPts val="600"/>
              </a:spcAft>
            </a:pPr>
            <a:r>
              <a:rPr lang="en-US" altLang="en-US" sz="2400" b="1" dirty="0">
                <a:latin typeface="Trebuchet MS" panose="020B0603020202020204" pitchFamily="34" charset="0"/>
              </a:rPr>
              <a:t>1.2. Commonly need adaptation: </a:t>
            </a:r>
          </a:p>
          <a:p>
            <a:pPr marL="742950">
              <a:spcAft>
                <a:spcPts val="600"/>
              </a:spcAft>
            </a:pPr>
            <a:r>
              <a:rPr lang="en-US" altLang="en-US" sz="2400" b="1" dirty="0">
                <a:solidFill>
                  <a:srgbClr val="4472C4"/>
                </a:solidFill>
                <a:latin typeface="Trebuchet MS" panose="020B0603020202020204" pitchFamily="34" charset="0"/>
              </a:rPr>
              <a:t>Other questions</a:t>
            </a:r>
          </a:p>
          <a:p>
            <a:pPr marL="688975">
              <a:spcAft>
                <a:spcPts val="600"/>
              </a:spcAft>
            </a:pPr>
            <a:r>
              <a:rPr lang="en-US" altLang="en-US" sz="2400" b="1" dirty="0">
                <a:solidFill>
                  <a:srgbClr val="4472C4"/>
                </a:solidFill>
                <a:latin typeface="Trebuchet MS" panose="020B0603020202020204" pitchFamily="34" charset="0"/>
              </a:rPr>
              <a:t> </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a:extLst>
              <a:ext uri="{FF2B5EF4-FFF2-40B4-BE49-F238E27FC236}">
                <a16:creationId xmlns:a16="http://schemas.microsoft.com/office/drawing/2014/main" id="{59F9A0ED-86F4-4168-BCBE-88DEF032F999}"/>
              </a:ext>
            </a:extLst>
          </p:cNvPr>
          <p:cNvPicPr>
            <a:picLocks noChangeAspect="1"/>
          </p:cNvPicPr>
          <p:nvPr/>
        </p:nvPicPr>
        <p:blipFill rotWithShape="1">
          <a:blip r:embed="rId8"/>
          <a:srcRect l="19018" r="2675" b="2860"/>
          <a:stretch/>
        </p:blipFill>
        <p:spPr>
          <a:xfrm>
            <a:off x="6385245" y="2107526"/>
            <a:ext cx="5154652" cy="4101147"/>
          </a:xfrm>
          <a:prstGeom prst="rect">
            <a:avLst/>
          </a:prstGeom>
          <a:ln>
            <a:solidFill>
              <a:schemeClr val="bg1">
                <a:lumMod val="65000"/>
              </a:schemeClr>
            </a:solidFill>
          </a:ln>
        </p:spPr>
      </p:pic>
      <p:pic>
        <p:nvPicPr>
          <p:cNvPr id="11" name="Picture 10">
            <a:extLst>
              <a:ext uri="{FF2B5EF4-FFF2-40B4-BE49-F238E27FC236}">
                <a16:creationId xmlns:a16="http://schemas.microsoft.com/office/drawing/2014/main" id="{96F30BE5-85C9-4457-9568-62E9FBDAB54E}"/>
              </a:ext>
            </a:extLst>
          </p:cNvPr>
          <p:cNvPicPr>
            <a:picLocks noChangeAspect="1"/>
          </p:cNvPicPr>
          <p:nvPr/>
        </p:nvPicPr>
        <p:blipFill rotWithShape="1">
          <a:blip r:embed="rId9"/>
          <a:srcRect l="19357"/>
          <a:stretch/>
        </p:blipFill>
        <p:spPr>
          <a:xfrm>
            <a:off x="1346161" y="2892842"/>
            <a:ext cx="4460596" cy="3368672"/>
          </a:xfrm>
          <a:prstGeom prst="rect">
            <a:avLst/>
          </a:prstGeom>
          <a:ln>
            <a:solidFill>
              <a:schemeClr val="bg1">
                <a:lumMod val="65000"/>
              </a:schemeClr>
            </a:solidFill>
          </a:ln>
        </p:spPr>
      </p:pic>
    </p:spTree>
    <p:extLst>
      <p:ext uri="{BB962C8B-B14F-4D97-AF65-F5344CB8AC3E}">
        <p14:creationId xmlns:p14="http://schemas.microsoft.com/office/powerpoint/2010/main" val="21402671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350729" y="995511"/>
            <a:ext cx="10982743" cy="531557"/>
          </a:xfrm>
        </p:spPr>
        <p:txBody>
          <a:bodyPr/>
          <a:lstStyle/>
          <a:p>
            <a:r>
              <a:rPr lang="en-US" dirty="0">
                <a:latin typeface="Trebuchet MS" panose="020B0603020202020204" pitchFamily="34" charset="0"/>
              </a:rPr>
              <a:t>1. Questions </a:t>
            </a:r>
            <a:r>
              <a:rPr lang="en-US" dirty="0">
                <a:solidFill>
                  <a:srgbClr val="4472C4"/>
                </a:solidFill>
                <a:latin typeface="Trebuchet MS" panose="020B0603020202020204" pitchFamily="34" charset="0"/>
              </a:rPr>
              <a:t>with</a:t>
            </a:r>
            <a:r>
              <a:rPr lang="en-US" dirty="0">
                <a:latin typeface="Trebuchet MS" panose="020B0603020202020204" pitchFamily="34" charset="0"/>
              </a:rPr>
              <a:t> “</a:t>
            </a:r>
            <a:r>
              <a:rPr lang="en-US" dirty="0">
                <a:solidFill>
                  <a:srgbClr val="FF0000"/>
                </a:solidFill>
                <a:latin typeface="Trebuchet MS" panose="020B0603020202020204" pitchFamily="34" charset="0"/>
              </a:rPr>
              <a:t>COUNTRY ADAPT</a:t>
            </a:r>
            <a:r>
              <a:rPr lang="en-US" dirty="0">
                <a:latin typeface="Trebuchet MS" panose="020B0603020202020204" pitchFamily="34" charset="0"/>
              </a:rPr>
              <a:t>”</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2" y="1875339"/>
            <a:ext cx="6041801" cy="4565523"/>
          </a:xfrm>
        </p:spPr>
        <p:txBody>
          <a:bodyPr>
            <a:normAutofit/>
          </a:bodyPr>
          <a:lstStyle/>
          <a:p>
            <a:pPr>
              <a:spcAft>
                <a:spcPts val="600"/>
              </a:spcAft>
            </a:pPr>
            <a:r>
              <a:rPr lang="en-US" altLang="en-US" sz="2400" b="1" dirty="0">
                <a:latin typeface="Trebuchet MS" panose="020B0603020202020204" pitchFamily="34" charset="0"/>
              </a:rPr>
              <a:t>1.2. Commonly need adaptation: </a:t>
            </a:r>
          </a:p>
          <a:p>
            <a:pPr marL="742950">
              <a:spcAft>
                <a:spcPts val="600"/>
              </a:spcAft>
            </a:pPr>
            <a:r>
              <a:rPr lang="en-US" altLang="en-US" sz="2400" b="1" dirty="0">
                <a:solidFill>
                  <a:srgbClr val="4472C4"/>
                </a:solidFill>
                <a:latin typeface="Trebuchet MS" panose="020B0603020202020204" pitchFamily="34" charset="0"/>
              </a:rPr>
              <a:t>Other questions</a:t>
            </a:r>
          </a:p>
          <a:p>
            <a:pPr marL="688975">
              <a:spcAft>
                <a:spcPts val="600"/>
              </a:spcAft>
            </a:pPr>
            <a:r>
              <a:rPr lang="en-US" altLang="en-US" sz="2400" b="1" dirty="0">
                <a:solidFill>
                  <a:srgbClr val="4472C4"/>
                </a:solidFill>
                <a:latin typeface="Trebuchet MS" panose="020B0603020202020204" pitchFamily="34" charset="0"/>
              </a:rPr>
              <a:t> </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a:extLst>
              <a:ext uri="{FF2B5EF4-FFF2-40B4-BE49-F238E27FC236}">
                <a16:creationId xmlns:a16="http://schemas.microsoft.com/office/drawing/2014/main" id="{5DCC440C-3366-47C0-95BF-E831C523BD4B}"/>
              </a:ext>
            </a:extLst>
          </p:cNvPr>
          <p:cNvPicPr>
            <a:picLocks noChangeAspect="1"/>
          </p:cNvPicPr>
          <p:nvPr/>
        </p:nvPicPr>
        <p:blipFill rotWithShape="1">
          <a:blip r:embed="rId8"/>
          <a:srcRect l="20298"/>
          <a:stretch/>
        </p:blipFill>
        <p:spPr>
          <a:xfrm>
            <a:off x="4498670" y="2642914"/>
            <a:ext cx="5800020" cy="3234300"/>
          </a:xfrm>
          <a:prstGeom prst="rect">
            <a:avLst/>
          </a:prstGeom>
          <a:ln>
            <a:solidFill>
              <a:schemeClr val="bg1">
                <a:lumMod val="65000"/>
              </a:schemeClr>
            </a:solidFill>
          </a:ln>
        </p:spPr>
      </p:pic>
    </p:spTree>
    <p:extLst>
      <p:ext uri="{BB962C8B-B14F-4D97-AF65-F5344CB8AC3E}">
        <p14:creationId xmlns:p14="http://schemas.microsoft.com/office/powerpoint/2010/main" val="30562229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459014" y="995511"/>
            <a:ext cx="10874458" cy="531557"/>
          </a:xfrm>
        </p:spPr>
        <p:txBody>
          <a:bodyPr/>
          <a:lstStyle/>
          <a:p>
            <a:r>
              <a:rPr lang="en-US" dirty="0">
                <a:latin typeface="Trebuchet MS" panose="020B0603020202020204" pitchFamily="34" charset="0"/>
              </a:rPr>
              <a:t>Modifying questions</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4" y="1875339"/>
            <a:ext cx="11186930" cy="4311705"/>
          </a:xfrm>
        </p:spPr>
        <p:txBody>
          <a:bodyPr>
            <a:normAutofit fontScale="92500" lnSpcReduction="10000"/>
          </a:bodyPr>
          <a:lstStyle/>
          <a:p>
            <a:pPr marL="457200" indent="-457200" algn="just">
              <a:lnSpc>
                <a:spcPct val="110000"/>
              </a:lnSpc>
              <a:spcAft>
                <a:spcPts val="600"/>
              </a:spcAft>
              <a:buFont typeface="+mj-lt"/>
              <a:buAutoNum type="arabicPeriod"/>
            </a:pPr>
            <a:r>
              <a:rPr lang="en-US" altLang="en-US" sz="2400" b="1" dirty="0">
                <a:solidFill>
                  <a:schemeClr val="bg1">
                    <a:lumMod val="65000"/>
                  </a:schemeClr>
                </a:solidFill>
                <a:latin typeface="Trebuchet MS" panose="020B0603020202020204" pitchFamily="34" charset="0"/>
              </a:rPr>
              <a:t>Questions with “COUNTRY ADAPT”: </a:t>
            </a:r>
            <a:r>
              <a:rPr lang="en-US" altLang="en-US" sz="2400" dirty="0">
                <a:solidFill>
                  <a:schemeClr val="bg1">
                    <a:lumMod val="65000"/>
                  </a:schemeClr>
                </a:solidFill>
                <a:latin typeface="Trebuchet MS" panose="020B0603020202020204" pitchFamily="34" charset="0"/>
              </a:rPr>
              <a:t>Throughout the questionnaire there are instructions in red font marked “COUNTRY ADAPT”.</a:t>
            </a:r>
          </a:p>
          <a:p>
            <a:pPr lvl="1" algn="just">
              <a:lnSpc>
                <a:spcPct val="110000"/>
              </a:lnSpc>
              <a:spcBef>
                <a:spcPts val="0"/>
              </a:spcBef>
            </a:pPr>
            <a:r>
              <a:rPr lang="en-US" altLang="en-US" sz="2200" dirty="0">
                <a:solidFill>
                  <a:schemeClr val="bg1">
                    <a:lumMod val="65000"/>
                  </a:schemeClr>
                </a:solidFill>
                <a:latin typeface="Trebuchet MS" panose="020B0603020202020204" pitchFamily="34" charset="0"/>
              </a:rPr>
              <a:t>1.1. Some always need adaptation</a:t>
            </a:r>
          </a:p>
          <a:p>
            <a:pPr lvl="1" algn="just">
              <a:lnSpc>
                <a:spcPct val="110000"/>
              </a:lnSpc>
              <a:spcBef>
                <a:spcPts val="0"/>
              </a:spcBef>
            </a:pPr>
            <a:r>
              <a:rPr lang="en-US" altLang="en-US" sz="2200" dirty="0">
                <a:solidFill>
                  <a:schemeClr val="bg1">
                    <a:lumMod val="65000"/>
                  </a:schemeClr>
                </a:solidFill>
                <a:latin typeface="Trebuchet MS" panose="020B0603020202020204" pitchFamily="34" charset="0"/>
              </a:rPr>
              <a:t>1.2. Some commonly need adaptation</a:t>
            </a:r>
          </a:p>
          <a:p>
            <a:pPr lvl="1" algn="just">
              <a:lnSpc>
                <a:spcPct val="110000"/>
              </a:lnSpc>
            </a:pPr>
            <a:endParaRPr lang="en-US" altLang="en-US" dirty="0">
              <a:latin typeface="Trebuchet MS" panose="020B0603020202020204" pitchFamily="34" charset="0"/>
            </a:endParaRPr>
          </a:p>
          <a:p>
            <a:pPr marL="457200" indent="-457200" algn="just">
              <a:lnSpc>
                <a:spcPct val="110000"/>
              </a:lnSpc>
              <a:spcAft>
                <a:spcPts val="600"/>
              </a:spcAft>
              <a:buFont typeface="+mj-lt"/>
              <a:buAutoNum type="arabicPeriod"/>
            </a:pPr>
            <a:r>
              <a:rPr lang="en-US" altLang="en-US" sz="2400" b="1" dirty="0">
                <a:latin typeface="Trebuchet MS" panose="020B0603020202020204" pitchFamily="34" charset="0"/>
              </a:rPr>
              <a:t>Questions </a:t>
            </a:r>
            <a:r>
              <a:rPr lang="en-US" altLang="en-US" sz="2400" b="1" dirty="0">
                <a:solidFill>
                  <a:srgbClr val="4472C4"/>
                </a:solidFill>
                <a:latin typeface="Trebuchet MS" panose="020B0603020202020204" pitchFamily="34" charset="0"/>
              </a:rPr>
              <a:t>without</a:t>
            </a:r>
            <a:r>
              <a:rPr lang="en-US" altLang="en-US" sz="2400" b="1" dirty="0">
                <a:latin typeface="Trebuchet MS" panose="020B0603020202020204" pitchFamily="34" charset="0"/>
              </a:rPr>
              <a:t> “</a:t>
            </a:r>
            <a:r>
              <a:rPr lang="en-US" altLang="en-US" sz="2400" b="1" dirty="0">
                <a:solidFill>
                  <a:srgbClr val="FF0000"/>
                </a:solidFill>
                <a:latin typeface="Trebuchet MS" panose="020B0603020202020204" pitchFamily="34" charset="0"/>
              </a:rPr>
              <a:t>COUNTRY ADAPT</a:t>
            </a:r>
            <a:r>
              <a:rPr lang="en-US" altLang="en-US" sz="2400" b="1" dirty="0">
                <a:latin typeface="Trebuchet MS" panose="020B0603020202020204" pitchFamily="34" charset="0"/>
              </a:rPr>
              <a:t>”: </a:t>
            </a:r>
          </a:p>
          <a:p>
            <a:pPr marL="1027113" lvl="1" indent="-563563" algn="just">
              <a:lnSpc>
                <a:spcPct val="110000"/>
              </a:lnSpc>
              <a:spcBef>
                <a:spcPts val="0"/>
              </a:spcBef>
            </a:pPr>
            <a:r>
              <a:rPr lang="en-US" altLang="en-US" sz="2200" dirty="0">
                <a:latin typeface="Trebuchet MS" panose="020B0603020202020204" pitchFamily="34" charset="0"/>
              </a:rPr>
              <a:t>2.1.	Questions where the country uses a different term for an item</a:t>
            </a:r>
          </a:p>
          <a:p>
            <a:pPr marL="1027113" lvl="1" indent="-563563" algn="just">
              <a:lnSpc>
                <a:spcPct val="110000"/>
              </a:lnSpc>
              <a:spcBef>
                <a:spcPts val="0"/>
              </a:spcBef>
            </a:pPr>
            <a:r>
              <a:rPr lang="en-US" altLang="en-US" sz="2200" dirty="0">
                <a:latin typeface="Trebuchet MS" panose="020B0603020202020204" pitchFamily="34" charset="0"/>
              </a:rPr>
              <a:t>2.2.	Questions that may need additional explanation to be understood in the country context</a:t>
            </a:r>
          </a:p>
          <a:p>
            <a:pPr marL="1027113" lvl="1" indent="-563563" algn="just">
              <a:lnSpc>
                <a:spcPct val="110000"/>
              </a:lnSpc>
              <a:spcBef>
                <a:spcPts val="0"/>
              </a:spcBef>
            </a:pPr>
            <a:r>
              <a:rPr lang="en-US" altLang="en-US" sz="2200" dirty="0">
                <a:latin typeface="Trebuchet MS" panose="020B0603020202020204" pitchFamily="34" charset="0"/>
              </a:rPr>
              <a:t>2.3.	Every question in the questionnaire needs to be checked to ensure that it is appropriate to country policies and context and will be understood by data collectors and respondents.</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324136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350729" y="995511"/>
            <a:ext cx="10982743" cy="531557"/>
          </a:xfrm>
        </p:spPr>
        <p:txBody>
          <a:bodyPr/>
          <a:lstStyle/>
          <a:p>
            <a:r>
              <a:rPr lang="en-US" dirty="0">
                <a:latin typeface="Trebuchet MS" panose="020B0603020202020204" pitchFamily="34" charset="0"/>
              </a:rPr>
              <a:t>2. Questions </a:t>
            </a:r>
            <a:r>
              <a:rPr lang="en-US" dirty="0">
                <a:solidFill>
                  <a:srgbClr val="4472C4"/>
                </a:solidFill>
                <a:latin typeface="Trebuchet MS" panose="020B0603020202020204" pitchFamily="34" charset="0"/>
              </a:rPr>
              <a:t>without</a:t>
            </a:r>
            <a:r>
              <a:rPr lang="en-US" dirty="0">
                <a:latin typeface="Trebuchet MS" panose="020B0603020202020204" pitchFamily="34" charset="0"/>
              </a:rPr>
              <a:t> “</a:t>
            </a:r>
            <a:r>
              <a:rPr lang="en-US" dirty="0">
                <a:solidFill>
                  <a:srgbClr val="FF0000"/>
                </a:solidFill>
                <a:latin typeface="Trebuchet MS" panose="020B0603020202020204" pitchFamily="34" charset="0"/>
              </a:rPr>
              <a:t>COUNTRY ADAPT</a:t>
            </a:r>
            <a:r>
              <a:rPr lang="en-US" dirty="0">
                <a:latin typeface="Trebuchet MS" panose="020B0603020202020204" pitchFamily="34" charset="0"/>
              </a:rPr>
              <a:t>”</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2" y="1875339"/>
            <a:ext cx="6041801" cy="4565523"/>
          </a:xfrm>
        </p:spPr>
        <p:txBody>
          <a:bodyPr>
            <a:normAutofit/>
          </a:bodyPr>
          <a:lstStyle/>
          <a:p>
            <a:pPr>
              <a:spcAft>
                <a:spcPts val="600"/>
              </a:spcAft>
            </a:pPr>
            <a:r>
              <a:rPr lang="en-US" altLang="en-US" sz="2400" b="1" dirty="0">
                <a:latin typeface="Trebuchet MS" panose="020B0603020202020204" pitchFamily="34" charset="0"/>
              </a:rPr>
              <a:t>2.1. Examples: </a:t>
            </a:r>
            <a:r>
              <a:rPr lang="en-US" altLang="en-US" sz="2400" b="1" dirty="0">
                <a:solidFill>
                  <a:srgbClr val="4472C4"/>
                </a:solidFill>
                <a:latin typeface="Trebuchet MS" panose="020B0603020202020204" pitchFamily="34" charset="0"/>
              </a:rPr>
              <a:t>Trained staff</a:t>
            </a:r>
          </a:p>
          <a:p>
            <a:pPr marL="688975">
              <a:spcAft>
                <a:spcPts val="600"/>
              </a:spcAft>
            </a:pPr>
            <a:r>
              <a:rPr lang="en-US" altLang="en-US" sz="2400" b="1" dirty="0">
                <a:solidFill>
                  <a:srgbClr val="4472C4"/>
                </a:solidFill>
                <a:latin typeface="Trebuchet MS" panose="020B0603020202020204" pitchFamily="34" charset="0"/>
              </a:rPr>
              <a:t> </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a:extLst>
              <a:ext uri="{FF2B5EF4-FFF2-40B4-BE49-F238E27FC236}">
                <a16:creationId xmlns:a16="http://schemas.microsoft.com/office/drawing/2014/main" id="{D0D0FB1E-B9B6-4656-84C6-F461A48F12C9}"/>
              </a:ext>
            </a:extLst>
          </p:cNvPr>
          <p:cNvPicPr>
            <a:picLocks noChangeAspect="1"/>
          </p:cNvPicPr>
          <p:nvPr/>
        </p:nvPicPr>
        <p:blipFill rotWithShape="1">
          <a:blip r:embed="rId8"/>
          <a:srcRect l="2004"/>
          <a:stretch/>
        </p:blipFill>
        <p:spPr>
          <a:xfrm>
            <a:off x="1314450" y="2921869"/>
            <a:ext cx="6828511" cy="1655618"/>
          </a:xfrm>
          <a:prstGeom prst="rect">
            <a:avLst/>
          </a:prstGeom>
        </p:spPr>
      </p:pic>
      <p:pic>
        <p:nvPicPr>
          <p:cNvPr id="9" name="Picture 8">
            <a:extLst>
              <a:ext uri="{FF2B5EF4-FFF2-40B4-BE49-F238E27FC236}">
                <a16:creationId xmlns:a16="http://schemas.microsoft.com/office/drawing/2014/main" id="{DD7C7B29-1579-4550-9F1F-B1E993590323}"/>
              </a:ext>
            </a:extLst>
          </p:cNvPr>
          <p:cNvPicPr>
            <a:picLocks noChangeAspect="1"/>
          </p:cNvPicPr>
          <p:nvPr/>
        </p:nvPicPr>
        <p:blipFill rotWithShape="1">
          <a:blip r:embed="rId9"/>
          <a:srcRect t="12089" b="9023"/>
          <a:stretch/>
        </p:blipFill>
        <p:spPr>
          <a:xfrm>
            <a:off x="1314450" y="4626585"/>
            <a:ext cx="7458075" cy="997431"/>
          </a:xfrm>
          <a:prstGeom prst="rect">
            <a:avLst/>
          </a:prstGeom>
        </p:spPr>
      </p:pic>
    </p:spTree>
    <p:extLst>
      <p:ext uri="{BB962C8B-B14F-4D97-AF65-F5344CB8AC3E}">
        <p14:creationId xmlns:p14="http://schemas.microsoft.com/office/powerpoint/2010/main" val="14855659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350729" y="995511"/>
            <a:ext cx="10982743" cy="531557"/>
          </a:xfrm>
        </p:spPr>
        <p:txBody>
          <a:bodyPr/>
          <a:lstStyle/>
          <a:p>
            <a:r>
              <a:rPr lang="en-US" dirty="0">
                <a:latin typeface="Trebuchet MS" panose="020B0603020202020204" pitchFamily="34" charset="0"/>
              </a:rPr>
              <a:t>2. Questions </a:t>
            </a:r>
            <a:r>
              <a:rPr lang="en-US" dirty="0">
                <a:solidFill>
                  <a:srgbClr val="4472C4"/>
                </a:solidFill>
                <a:latin typeface="Trebuchet MS" panose="020B0603020202020204" pitchFamily="34" charset="0"/>
              </a:rPr>
              <a:t>without</a:t>
            </a:r>
            <a:r>
              <a:rPr lang="en-US" dirty="0">
                <a:latin typeface="Trebuchet MS" panose="020B0603020202020204" pitchFamily="34" charset="0"/>
              </a:rPr>
              <a:t> “</a:t>
            </a:r>
            <a:r>
              <a:rPr lang="en-US" dirty="0">
                <a:solidFill>
                  <a:srgbClr val="FF0000"/>
                </a:solidFill>
                <a:latin typeface="Trebuchet MS" panose="020B0603020202020204" pitchFamily="34" charset="0"/>
              </a:rPr>
              <a:t>COUNTRY ADAPT</a:t>
            </a:r>
            <a:r>
              <a:rPr lang="en-US" dirty="0">
                <a:latin typeface="Trebuchet MS" panose="020B0603020202020204" pitchFamily="34" charset="0"/>
              </a:rPr>
              <a:t>”</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2" y="1875339"/>
            <a:ext cx="10056588" cy="4565523"/>
          </a:xfrm>
        </p:spPr>
        <p:txBody>
          <a:bodyPr>
            <a:normAutofit/>
          </a:bodyPr>
          <a:lstStyle/>
          <a:p>
            <a:pPr>
              <a:spcAft>
                <a:spcPts val="600"/>
              </a:spcAft>
            </a:pPr>
            <a:r>
              <a:rPr lang="en-US" altLang="en-US" sz="2400" b="1" dirty="0">
                <a:latin typeface="Trebuchet MS" panose="020B0603020202020204" pitchFamily="34" charset="0"/>
              </a:rPr>
              <a:t>2.1. Examples: </a:t>
            </a:r>
            <a:r>
              <a:rPr lang="en-US" altLang="en-US" sz="2400" b="1" dirty="0">
                <a:solidFill>
                  <a:srgbClr val="4472C4"/>
                </a:solidFill>
                <a:latin typeface="Trebuchet MS" panose="020B0603020202020204" pitchFamily="34" charset="0"/>
              </a:rPr>
              <a:t>Minor adolescents and guardian consent</a:t>
            </a:r>
          </a:p>
          <a:p>
            <a:pPr marL="688975">
              <a:spcAft>
                <a:spcPts val="600"/>
              </a:spcAft>
            </a:pPr>
            <a:r>
              <a:rPr lang="en-US" altLang="en-US" sz="2400" b="1" dirty="0">
                <a:solidFill>
                  <a:srgbClr val="4472C4"/>
                </a:solidFill>
                <a:latin typeface="Trebuchet MS" panose="020B0603020202020204" pitchFamily="34" charset="0"/>
              </a:rPr>
              <a:t> </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a:extLst>
              <a:ext uri="{FF2B5EF4-FFF2-40B4-BE49-F238E27FC236}">
                <a16:creationId xmlns:a16="http://schemas.microsoft.com/office/drawing/2014/main" id="{0A6C9E0C-323D-459D-A45A-2E829B6E692A}"/>
              </a:ext>
            </a:extLst>
          </p:cNvPr>
          <p:cNvPicPr>
            <a:picLocks noChangeAspect="1"/>
          </p:cNvPicPr>
          <p:nvPr/>
        </p:nvPicPr>
        <p:blipFill rotWithShape="1">
          <a:blip r:embed="rId8"/>
          <a:srcRect l="9590" t="46174" r="60001" b="27596"/>
          <a:stretch/>
        </p:blipFill>
        <p:spPr>
          <a:xfrm>
            <a:off x="478062" y="2811900"/>
            <a:ext cx="11097986" cy="2692400"/>
          </a:xfrm>
          <a:prstGeom prst="rect">
            <a:avLst/>
          </a:prstGeom>
        </p:spPr>
      </p:pic>
    </p:spTree>
    <p:extLst>
      <p:ext uri="{BB962C8B-B14F-4D97-AF65-F5344CB8AC3E}">
        <p14:creationId xmlns:p14="http://schemas.microsoft.com/office/powerpoint/2010/main" val="38396901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350729" y="995511"/>
            <a:ext cx="10982743" cy="531557"/>
          </a:xfrm>
        </p:spPr>
        <p:txBody>
          <a:bodyPr/>
          <a:lstStyle/>
          <a:p>
            <a:r>
              <a:rPr lang="en-US" dirty="0">
                <a:latin typeface="Trebuchet MS" panose="020B0603020202020204" pitchFamily="34" charset="0"/>
              </a:rPr>
              <a:t>2. Questions </a:t>
            </a:r>
            <a:r>
              <a:rPr lang="en-US" dirty="0">
                <a:solidFill>
                  <a:srgbClr val="4472C4"/>
                </a:solidFill>
                <a:latin typeface="Trebuchet MS" panose="020B0603020202020204" pitchFamily="34" charset="0"/>
              </a:rPr>
              <a:t>without</a:t>
            </a:r>
            <a:r>
              <a:rPr lang="en-US" dirty="0">
                <a:latin typeface="Trebuchet MS" panose="020B0603020202020204" pitchFamily="34" charset="0"/>
              </a:rPr>
              <a:t> “</a:t>
            </a:r>
            <a:r>
              <a:rPr lang="en-US" dirty="0">
                <a:solidFill>
                  <a:srgbClr val="FF0000"/>
                </a:solidFill>
                <a:latin typeface="Trebuchet MS" panose="020B0603020202020204" pitchFamily="34" charset="0"/>
              </a:rPr>
              <a:t>COUNTRY ADAPT</a:t>
            </a:r>
            <a:r>
              <a:rPr lang="en-US" dirty="0">
                <a:latin typeface="Trebuchet MS" panose="020B0603020202020204" pitchFamily="34" charset="0"/>
              </a:rPr>
              <a:t>”</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2" y="1875339"/>
            <a:ext cx="10056588" cy="4565523"/>
          </a:xfrm>
        </p:spPr>
        <p:txBody>
          <a:bodyPr>
            <a:normAutofit/>
          </a:bodyPr>
          <a:lstStyle/>
          <a:p>
            <a:pPr>
              <a:spcAft>
                <a:spcPts val="600"/>
              </a:spcAft>
            </a:pPr>
            <a:r>
              <a:rPr lang="en-US" altLang="en-US" sz="2400" b="1" dirty="0">
                <a:latin typeface="Trebuchet MS" panose="020B0603020202020204" pitchFamily="34" charset="0"/>
              </a:rPr>
              <a:t>2.1. Examples: </a:t>
            </a:r>
            <a:r>
              <a:rPr lang="en-US" altLang="en-US" sz="2400" b="1" dirty="0">
                <a:solidFill>
                  <a:srgbClr val="4472C4"/>
                </a:solidFill>
                <a:latin typeface="Trebuchet MS" panose="020B0603020202020204" pitchFamily="34" charset="0"/>
              </a:rPr>
              <a:t>Guidelines</a:t>
            </a:r>
          </a:p>
          <a:p>
            <a:pPr marL="688975">
              <a:spcAft>
                <a:spcPts val="600"/>
              </a:spcAft>
            </a:pPr>
            <a:r>
              <a:rPr lang="en-US" altLang="en-US" sz="2400" b="1" dirty="0">
                <a:solidFill>
                  <a:srgbClr val="4472C4"/>
                </a:solidFill>
                <a:latin typeface="Trebuchet MS" panose="020B0603020202020204" pitchFamily="34" charset="0"/>
              </a:rPr>
              <a:t> </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a:extLst>
              <a:ext uri="{FF2B5EF4-FFF2-40B4-BE49-F238E27FC236}">
                <a16:creationId xmlns:a16="http://schemas.microsoft.com/office/drawing/2014/main" id="{BB14A10F-AFB9-464E-9A41-F73EDDA8D08A}"/>
              </a:ext>
            </a:extLst>
          </p:cNvPr>
          <p:cNvPicPr>
            <a:picLocks noChangeAspect="1"/>
          </p:cNvPicPr>
          <p:nvPr/>
        </p:nvPicPr>
        <p:blipFill rotWithShape="1">
          <a:blip r:embed="rId8"/>
          <a:srcRect l="9842" t="22163" r="60104" b="47407"/>
          <a:stretch/>
        </p:blipFill>
        <p:spPr>
          <a:xfrm>
            <a:off x="1212302" y="2657475"/>
            <a:ext cx="10586408" cy="3014663"/>
          </a:xfrm>
          <a:prstGeom prst="rect">
            <a:avLst/>
          </a:prstGeom>
        </p:spPr>
      </p:pic>
    </p:spTree>
    <p:extLst>
      <p:ext uri="{BB962C8B-B14F-4D97-AF65-F5344CB8AC3E}">
        <p14:creationId xmlns:p14="http://schemas.microsoft.com/office/powerpoint/2010/main" val="17288301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459014" y="995511"/>
            <a:ext cx="10874458" cy="531557"/>
          </a:xfrm>
        </p:spPr>
        <p:txBody>
          <a:bodyPr/>
          <a:lstStyle/>
          <a:p>
            <a:r>
              <a:rPr lang="en-US" dirty="0">
                <a:latin typeface="Trebuchet MS" panose="020B0603020202020204" pitchFamily="34" charset="0"/>
              </a:rPr>
              <a:t>Deleting questions</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4" y="1875339"/>
            <a:ext cx="11186930" cy="4565523"/>
          </a:xfrm>
        </p:spPr>
        <p:txBody>
          <a:bodyPr>
            <a:normAutofit/>
          </a:bodyPr>
          <a:lstStyle/>
          <a:p>
            <a:pPr marL="285750" indent="-285750" algn="just">
              <a:spcAft>
                <a:spcPts val="1200"/>
              </a:spcAft>
              <a:buFont typeface="Arial" panose="020B0604020202020204" pitchFamily="34" charset="0"/>
              <a:buChar char="•"/>
            </a:pPr>
            <a:r>
              <a:rPr lang="en-US" altLang="en-US" sz="2400" dirty="0">
                <a:latin typeface="Trebuchet MS" panose="020B0603020202020204" pitchFamily="34" charset="0"/>
              </a:rPr>
              <a:t>If a question is deleted from the paper questionnaire, delete the question and question number. </a:t>
            </a:r>
          </a:p>
          <a:p>
            <a:pPr marL="285750" indent="-285750" algn="just">
              <a:spcAft>
                <a:spcPts val="1200"/>
              </a:spcAft>
              <a:buFont typeface="Arial" panose="020B0604020202020204" pitchFamily="34" charset="0"/>
              <a:buChar char="•"/>
            </a:pPr>
            <a:r>
              <a:rPr lang="en-US" altLang="en-US" sz="2400" b="1" dirty="0">
                <a:solidFill>
                  <a:srgbClr val="4472C4"/>
                </a:solidFill>
                <a:latin typeface="Trebuchet MS" panose="020B0603020202020204" pitchFamily="34" charset="0"/>
              </a:rPr>
              <a:t>Do not re-use </a:t>
            </a:r>
            <a:r>
              <a:rPr lang="en-US" altLang="en-US" sz="2400" dirty="0">
                <a:latin typeface="Trebuchet MS" panose="020B0603020202020204" pitchFamily="34" charset="0"/>
              </a:rPr>
              <a:t>the deleted question number</a:t>
            </a:r>
          </a:p>
          <a:p>
            <a:pPr marL="285750" indent="-285750" algn="just">
              <a:spcAft>
                <a:spcPts val="1200"/>
              </a:spcAft>
              <a:buFont typeface="Arial" panose="020B0604020202020204" pitchFamily="34" charset="0"/>
              <a:buChar char="•"/>
            </a:pPr>
            <a:r>
              <a:rPr lang="en-US" altLang="en-US" sz="2400" b="1" dirty="0">
                <a:solidFill>
                  <a:srgbClr val="4472C4"/>
                </a:solidFill>
                <a:latin typeface="Trebuchet MS" panose="020B0603020202020204" pitchFamily="34" charset="0"/>
              </a:rPr>
              <a:t>Do not re-number </a:t>
            </a:r>
            <a:r>
              <a:rPr lang="en-US" altLang="en-US" sz="2400" dirty="0">
                <a:latin typeface="Trebuchet MS" panose="020B0603020202020204" pitchFamily="34" charset="0"/>
              </a:rPr>
              <a:t>the subsequent questions</a:t>
            </a:r>
          </a:p>
          <a:p>
            <a:pPr marL="285750" indent="-285750" algn="just">
              <a:spcAft>
                <a:spcPts val="1200"/>
              </a:spcAft>
              <a:buFont typeface="Arial" panose="020B0604020202020204" pitchFamily="34" charset="0"/>
              <a:buChar char="•"/>
            </a:pPr>
            <a:r>
              <a:rPr lang="en-US" altLang="en-US" sz="2400" dirty="0">
                <a:latin typeface="Trebuchet MS" panose="020B0603020202020204" pitchFamily="34" charset="0"/>
              </a:rPr>
              <a:t>Before deleting a question, always first </a:t>
            </a:r>
            <a:r>
              <a:rPr lang="en-US" altLang="en-US" sz="2400" b="1" dirty="0">
                <a:solidFill>
                  <a:srgbClr val="4472C4"/>
                </a:solidFill>
                <a:latin typeface="Trebuchet MS" panose="020B0603020202020204" pitchFamily="34" charset="0"/>
              </a:rPr>
              <a:t>check the indicators to which it is linked</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extLst>
              <p:ext uri="{D42A27DB-BD31-4B8C-83A1-F6EECF244321}">
                <p14:modId xmlns:p14="http://schemas.microsoft.com/office/powerpoint/2010/main" val="2010706193"/>
              </p:ext>
            </p:extLst>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Rectangle 7">
            <a:extLst>
              <a:ext uri="{FF2B5EF4-FFF2-40B4-BE49-F238E27FC236}">
                <a16:creationId xmlns:a16="http://schemas.microsoft.com/office/drawing/2014/main" id="{00D2BF65-1FFA-4E90-B863-A18A9D73B097}"/>
              </a:ext>
            </a:extLst>
          </p:cNvPr>
          <p:cNvSpPr/>
          <p:nvPr/>
        </p:nvSpPr>
        <p:spPr>
          <a:xfrm>
            <a:off x="7515225" y="2669768"/>
            <a:ext cx="4283485" cy="124007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200" dirty="0">
                <a:solidFill>
                  <a:schemeClr val="tx1"/>
                </a:solidFill>
                <a:latin typeface="Trebuchet MS" panose="020B0603020202020204" pitchFamily="34" charset="0"/>
              </a:rPr>
              <a:t>Each question with its number is linked to specific indicators in the data analysis platform</a:t>
            </a:r>
            <a:endParaRPr lang="en-GB" sz="2200" dirty="0">
              <a:solidFill>
                <a:schemeClr val="tx1"/>
              </a:solidFill>
              <a:latin typeface="Trebuchet MS" panose="020B0603020202020204" pitchFamily="34" charset="0"/>
            </a:endParaRPr>
          </a:p>
        </p:txBody>
      </p:sp>
      <p:sp>
        <p:nvSpPr>
          <p:cNvPr id="9" name="Right Brace 8">
            <a:extLst>
              <a:ext uri="{FF2B5EF4-FFF2-40B4-BE49-F238E27FC236}">
                <a16:creationId xmlns:a16="http://schemas.microsoft.com/office/drawing/2014/main" id="{0E5115E3-66C1-44A2-9BB2-7D1E1803F353}"/>
              </a:ext>
            </a:extLst>
          </p:cNvPr>
          <p:cNvSpPr/>
          <p:nvPr/>
        </p:nvSpPr>
        <p:spPr>
          <a:xfrm>
            <a:off x="6929130" y="2766032"/>
            <a:ext cx="502365" cy="1047550"/>
          </a:xfrm>
          <a:prstGeom prst="rightBrace">
            <a:avLst>
              <a:gd name="adj1" fmla="val 60155"/>
              <a:gd name="adj2" fmla="val 49073"/>
            </a:avLst>
          </a:prstGeom>
          <a:noFill/>
          <a:ln w="317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Tree>
    <p:extLst>
      <p:ext uri="{BB962C8B-B14F-4D97-AF65-F5344CB8AC3E}">
        <p14:creationId xmlns:p14="http://schemas.microsoft.com/office/powerpoint/2010/main" val="12421872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459014" y="995511"/>
            <a:ext cx="10874458" cy="531557"/>
          </a:xfrm>
        </p:spPr>
        <p:txBody>
          <a:bodyPr/>
          <a:lstStyle/>
          <a:p>
            <a:r>
              <a:rPr lang="en-US" dirty="0">
                <a:latin typeface="Trebuchet MS" panose="020B0603020202020204" pitchFamily="34" charset="0"/>
              </a:rPr>
              <a:t>How to see the indicators that are linked to a question</a:t>
            </a:r>
            <a:endParaRPr lang="en-GB" dirty="0">
              <a:latin typeface="Trebuchet MS" panose="020B0603020202020204" pitchFamily="34" charset="0"/>
            </a:endParaRP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 name="Picture 10">
            <a:extLst>
              <a:ext uri="{FF2B5EF4-FFF2-40B4-BE49-F238E27FC236}">
                <a16:creationId xmlns:a16="http://schemas.microsoft.com/office/drawing/2014/main" id="{6A1A3404-921D-4259-A318-B9CBF4BFDDE5}"/>
              </a:ext>
            </a:extLst>
          </p:cNvPr>
          <p:cNvPicPr>
            <a:picLocks noChangeAspect="1"/>
          </p:cNvPicPr>
          <p:nvPr/>
        </p:nvPicPr>
        <p:blipFill rotWithShape="1">
          <a:blip r:embed="rId8"/>
          <a:srcRect l="1006" t="6325" b="22670"/>
          <a:stretch/>
        </p:blipFill>
        <p:spPr>
          <a:xfrm>
            <a:off x="602802" y="1773862"/>
            <a:ext cx="11052120" cy="4330205"/>
          </a:xfrm>
          <a:prstGeom prst="rect">
            <a:avLst/>
          </a:prstGeom>
        </p:spPr>
      </p:pic>
      <p:pic>
        <p:nvPicPr>
          <p:cNvPr id="12" name="Picture 11">
            <a:extLst>
              <a:ext uri="{FF2B5EF4-FFF2-40B4-BE49-F238E27FC236}">
                <a16:creationId xmlns:a16="http://schemas.microsoft.com/office/drawing/2014/main" id="{02113B04-3A69-4F85-9D51-59452A3782AC}"/>
              </a:ext>
            </a:extLst>
          </p:cNvPr>
          <p:cNvPicPr>
            <a:picLocks noChangeAspect="1"/>
          </p:cNvPicPr>
          <p:nvPr/>
        </p:nvPicPr>
        <p:blipFill rotWithShape="1">
          <a:blip r:embed="rId9"/>
          <a:srcRect r="7217" b="36639"/>
          <a:stretch/>
        </p:blipFill>
        <p:spPr>
          <a:xfrm>
            <a:off x="7179424" y="1773861"/>
            <a:ext cx="4888374" cy="4330205"/>
          </a:xfrm>
          <a:prstGeom prst="rect">
            <a:avLst/>
          </a:prstGeom>
          <a:ln>
            <a:solidFill>
              <a:schemeClr val="bg1">
                <a:lumMod val="50000"/>
              </a:schemeClr>
            </a:solidFill>
          </a:ln>
        </p:spPr>
      </p:pic>
      <p:sp>
        <p:nvSpPr>
          <p:cNvPr id="13" name="Oval 12">
            <a:extLst>
              <a:ext uri="{FF2B5EF4-FFF2-40B4-BE49-F238E27FC236}">
                <a16:creationId xmlns:a16="http://schemas.microsoft.com/office/drawing/2014/main" id="{8C7BF04B-5E9F-448C-980F-32639CD35EAE}"/>
              </a:ext>
            </a:extLst>
          </p:cNvPr>
          <p:cNvSpPr/>
          <p:nvPr/>
        </p:nvSpPr>
        <p:spPr>
          <a:xfrm>
            <a:off x="6873678" y="2398040"/>
            <a:ext cx="2022552" cy="362860"/>
          </a:xfrm>
          <a:prstGeom prst="ellipse">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957321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459014" y="995511"/>
            <a:ext cx="10874458" cy="531557"/>
          </a:xfrm>
        </p:spPr>
        <p:txBody>
          <a:bodyPr>
            <a:noAutofit/>
          </a:bodyPr>
          <a:lstStyle/>
          <a:p>
            <a:r>
              <a:rPr lang="en-US" dirty="0">
                <a:latin typeface="Trebuchet MS" panose="020B0603020202020204" pitchFamily="34" charset="0"/>
              </a:rPr>
              <a:t>How to see the indicators that are linked to a question </a:t>
            </a:r>
            <a:r>
              <a:rPr lang="en-US" dirty="0">
                <a:solidFill>
                  <a:srgbClr val="4472C4"/>
                </a:solidFill>
                <a:latin typeface="Trebuchet MS" panose="020B0603020202020204" pitchFamily="34" charset="0"/>
              </a:rPr>
              <a:t>in the questionnaire</a:t>
            </a:r>
            <a:endParaRPr lang="en-GB" dirty="0">
              <a:solidFill>
                <a:srgbClr val="4472C4"/>
              </a:solidFill>
              <a:latin typeface="Trebuchet MS" panose="020B0603020202020204" pitchFamily="34" charset="0"/>
            </a:endParaRP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1F2B7AA7-9255-4CA9-90DE-B869C6B0FC34}"/>
              </a:ext>
            </a:extLst>
          </p:cNvPr>
          <p:cNvPicPr>
            <a:picLocks noChangeAspect="1"/>
          </p:cNvPicPr>
          <p:nvPr/>
        </p:nvPicPr>
        <p:blipFill rotWithShape="1">
          <a:blip r:embed="rId8"/>
          <a:srcRect l="43277" t="27927" r="8481" b="39460"/>
          <a:stretch/>
        </p:blipFill>
        <p:spPr>
          <a:xfrm>
            <a:off x="592343" y="2174789"/>
            <a:ext cx="10380456" cy="3947192"/>
          </a:xfrm>
          <a:prstGeom prst="rect">
            <a:avLst/>
          </a:prstGeom>
        </p:spPr>
      </p:pic>
    </p:spTree>
    <p:extLst>
      <p:ext uri="{BB962C8B-B14F-4D97-AF65-F5344CB8AC3E}">
        <p14:creationId xmlns:p14="http://schemas.microsoft.com/office/powerpoint/2010/main" val="2653091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459014" y="995511"/>
            <a:ext cx="10874458" cy="531557"/>
          </a:xfrm>
        </p:spPr>
        <p:txBody>
          <a:bodyPr/>
          <a:lstStyle/>
          <a:p>
            <a:r>
              <a:rPr lang="en-US" dirty="0">
                <a:latin typeface="Trebuchet MS" panose="020B0603020202020204" pitchFamily="34" charset="0"/>
              </a:rPr>
              <a:t>General points for paper questionnaire adaptation</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4" y="1875339"/>
            <a:ext cx="11186930" cy="4565523"/>
          </a:xfrm>
        </p:spPr>
        <p:txBody>
          <a:bodyPr>
            <a:normAutofit/>
          </a:bodyPr>
          <a:lstStyle/>
          <a:p>
            <a:pPr marL="285750" indent="-285750" algn="just">
              <a:spcAft>
                <a:spcPts val="600"/>
              </a:spcAft>
              <a:buFont typeface="Arial" panose="020B0604020202020204" pitchFamily="34" charset="0"/>
              <a:buChar char="•"/>
            </a:pPr>
            <a:r>
              <a:rPr lang="en-US" altLang="en-US" sz="2100" dirty="0">
                <a:latin typeface="Trebuchet MS" panose="020B0603020202020204" pitchFamily="34" charset="0"/>
              </a:rPr>
              <a:t>Changes to questionnaire:</a:t>
            </a:r>
          </a:p>
          <a:p>
            <a:pPr marL="742950" lvl="1" indent="-285750" algn="just">
              <a:spcAft>
                <a:spcPts val="600"/>
              </a:spcAft>
              <a:buFont typeface="Arial" panose="020B0604020202020204" pitchFamily="34" charset="0"/>
              <a:buChar char="•"/>
            </a:pPr>
            <a:r>
              <a:rPr lang="en-US" altLang="en-US" sz="2000" dirty="0">
                <a:latin typeface="Trebuchet MS" panose="020B0603020202020204" pitchFamily="34" charset="0"/>
              </a:rPr>
              <a:t>will require</a:t>
            </a:r>
            <a:r>
              <a:rPr lang="en-US" altLang="en-US" sz="2000" dirty="0">
                <a:latin typeface="Trebuchet MS" panose="020B0603020202020204" pitchFamily="34" charset="0"/>
                <a:sym typeface="Wingdings" panose="05000000000000000000" pitchFamily="2" charset="2"/>
              </a:rPr>
              <a:t> </a:t>
            </a:r>
            <a:r>
              <a:rPr lang="en-US" altLang="en-US" sz="2000" b="1" dirty="0">
                <a:solidFill>
                  <a:srgbClr val="4472C4"/>
                </a:solidFill>
                <a:latin typeface="Trebuchet MS" panose="020B0603020202020204" pitchFamily="34" charset="0"/>
              </a:rPr>
              <a:t>changes to CSPro tool </a:t>
            </a:r>
          </a:p>
          <a:p>
            <a:pPr marL="742950" lvl="1" indent="-285750" algn="just">
              <a:lnSpc>
                <a:spcPct val="100000"/>
              </a:lnSpc>
              <a:spcBef>
                <a:spcPts val="0"/>
              </a:spcBef>
              <a:spcAft>
                <a:spcPts val="1200"/>
              </a:spcAft>
              <a:buFont typeface="Arial" panose="020B0604020202020204" pitchFamily="34" charset="0"/>
              <a:buChar char="•"/>
            </a:pPr>
            <a:r>
              <a:rPr lang="en-US" altLang="en-US" sz="2000" spc="20" dirty="0">
                <a:latin typeface="Trebuchet MS" panose="020B0603020202020204" pitchFamily="34" charset="0"/>
              </a:rPr>
              <a:t>may require </a:t>
            </a:r>
            <a:r>
              <a:rPr lang="en-US" altLang="en-US" sz="2000" b="1" spc="20" dirty="0">
                <a:solidFill>
                  <a:srgbClr val="4472C4"/>
                </a:solidFill>
                <a:latin typeface="Trebuchet MS" panose="020B0603020202020204" pitchFamily="34" charset="0"/>
              </a:rPr>
              <a:t>changes to data analysis platform</a:t>
            </a:r>
            <a:endParaRPr lang="en-US" altLang="en-US" sz="2000" b="1" dirty="0">
              <a:solidFill>
                <a:srgbClr val="4472C4"/>
              </a:solidFill>
              <a:latin typeface="Trebuchet MS" panose="020B0603020202020204" pitchFamily="34" charset="0"/>
            </a:endParaRPr>
          </a:p>
          <a:p>
            <a:pPr marL="285750" indent="-285750" algn="just">
              <a:spcAft>
                <a:spcPts val="1200"/>
              </a:spcAft>
              <a:buFont typeface="Arial" panose="020B0604020202020204" pitchFamily="34" charset="0"/>
              <a:buChar char="•"/>
            </a:pPr>
            <a:r>
              <a:rPr lang="en-US" altLang="en-US" sz="2100" dirty="0">
                <a:latin typeface="Trebuchet MS" panose="020B0603020202020204" pitchFamily="34" charset="0"/>
              </a:rPr>
              <a:t>Always use </a:t>
            </a:r>
            <a:r>
              <a:rPr lang="en-US" altLang="en-US" sz="2100" b="1" dirty="0">
                <a:solidFill>
                  <a:srgbClr val="4472C4"/>
                </a:solidFill>
                <a:latin typeface="Trebuchet MS" panose="020B0603020202020204" pitchFamily="34" charset="0"/>
              </a:rPr>
              <a:t>track changes</a:t>
            </a:r>
            <a:endParaRPr lang="en-US" altLang="en-US" sz="2100" dirty="0">
              <a:solidFill>
                <a:srgbClr val="4472C4"/>
              </a:solidFill>
              <a:latin typeface="Trebuchet MS" panose="020B0603020202020204" pitchFamily="34" charset="0"/>
            </a:endParaRPr>
          </a:p>
          <a:p>
            <a:pPr marL="285750" indent="-285750" algn="just">
              <a:spcAft>
                <a:spcPts val="1200"/>
              </a:spcAft>
              <a:buFont typeface="Arial" panose="020B0604020202020204" pitchFamily="34" charset="0"/>
              <a:buChar char="•"/>
            </a:pPr>
            <a:r>
              <a:rPr lang="en-US" altLang="en-US" sz="2100" b="1" dirty="0">
                <a:solidFill>
                  <a:srgbClr val="4472C4"/>
                </a:solidFill>
                <a:latin typeface="Trebuchet MS" panose="020B0603020202020204" pitchFamily="34" charset="0"/>
              </a:rPr>
              <a:t>Order of questions: </a:t>
            </a:r>
            <a:r>
              <a:rPr lang="en-US" altLang="en-US" sz="2100" dirty="0">
                <a:latin typeface="Trebuchet MS" panose="020B0603020202020204" pitchFamily="34" charset="0"/>
              </a:rPr>
              <a:t>Do not change </a:t>
            </a:r>
            <a:endParaRPr lang="en-US" altLang="en-US" sz="2100" u="sng" dirty="0">
              <a:latin typeface="Trebuchet MS" panose="020B0603020202020204" pitchFamily="34" charset="0"/>
            </a:endParaRPr>
          </a:p>
          <a:p>
            <a:pPr marL="285750" indent="-285750" algn="just">
              <a:spcAft>
                <a:spcPts val="1200"/>
              </a:spcAft>
              <a:buFont typeface="Arial" panose="020B0604020202020204" pitchFamily="34" charset="0"/>
              <a:buChar char="•"/>
            </a:pPr>
            <a:r>
              <a:rPr lang="en-US" altLang="en-US" sz="2100" b="1" dirty="0">
                <a:solidFill>
                  <a:srgbClr val="4472C4"/>
                </a:solidFill>
                <a:latin typeface="Trebuchet MS" panose="020B0603020202020204" pitchFamily="34" charset="0"/>
              </a:rPr>
              <a:t>Numbering: </a:t>
            </a:r>
            <a:r>
              <a:rPr lang="en-US" altLang="en-US" sz="2100" dirty="0">
                <a:latin typeface="Trebuchet MS" panose="020B0603020202020204" pitchFamily="34" charset="0"/>
              </a:rPr>
              <a:t>Keep original numbering structure. Do not change the question numbers.</a:t>
            </a:r>
          </a:p>
          <a:p>
            <a:pPr marL="285750" indent="-285750" algn="just">
              <a:spcAft>
                <a:spcPts val="1200"/>
              </a:spcAft>
              <a:buFont typeface="Arial" panose="020B0604020202020204" pitchFamily="34" charset="0"/>
              <a:buChar char="•"/>
            </a:pPr>
            <a:r>
              <a:rPr lang="en-US" altLang="en-US" sz="2100" b="1" dirty="0">
                <a:solidFill>
                  <a:srgbClr val="4472C4"/>
                </a:solidFill>
                <a:latin typeface="Trebuchet MS" panose="020B0603020202020204" pitchFamily="34" charset="0"/>
              </a:rPr>
              <a:t>Skip patterns: </a:t>
            </a:r>
            <a:r>
              <a:rPr lang="en-US" altLang="en-US" sz="2100" dirty="0">
                <a:latin typeface="Trebuchet MS" panose="020B0603020202020204" pitchFamily="34" charset="0"/>
              </a:rPr>
              <a:t>Changes to a question, or adding or deleting a question, may require changes to skip patterns. </a:t>
            </a:r>
            <a:r>
              <a:rPr lang="en-US" altLang="en-US" sz="2100" b="1" dirty="0">
                <a:latin typeface="Trebuchet MS" panose="020B0603020202020204" pitchFamily="34" charset="0"/>
              </a:rPr>
              <a:t>Always check the skips </a:t>
            </a:r>
            <a:r>
              <a:rPr lang="en-US" altLang="en-US" sz="2100" dirty="0">
                <a:latin typeface="Trebuchet MS" panose="020B0603020202020204" pitchFamily="34" charset="0"/>
              </a:rPr>
              <a:t>and adapt if needed.</a:t>
            </a:r>
          </a:p>
          <a:p>
            <a:pPr marL="285750" indent="-285750" algn="just">
              <a:spcAft>
                <a:spcPts val="1200"/>
              </a:spcAft>
              <a:buFont typeface="Arial" panose="020B0604020202020204" pitchFamily="34" charset="0"/>
              <a:buChar char="•"/>
            </a:pPr>
            <a:r>
              <a:rPr lang="en-US" altLang="en-US" sz="2100" b="1" dirty="0">
                <a:solidFill>
                  <a:srgbClr val="4472C4"/>
                </a:solidFill>
                <a:latin typeface="Trebuchet MS" panose="020B0603020202020204" pitchFamily="34" charset="0"/>
              </a:rPr>
              <a:t>Types of adaptations:</a:t>
            </a:r>
            <a:r>
              <a:rPr lang="en-US" altLang="en-US" sz="2100" dirty="0">
                <a:latin typeface="Trebuchet MS" panose="020B0603020202020204" pitchFamily="34" charset="0"/>
              </a:rPr>
              <a:t> Modifying, deleting, and adding questions</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134317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459014" y="995511"/>
            <a:ext cx="10874458" cy="531557"/>
          </a:xfrm>
        </p:spPr>
        <p:txBody>
          <a:bodyPr>
            <a:noAutofit/>
          </a:bodyPr>
          <a:lstStyle/>
          <a:p>
            <a:r>
              <a:rPr lang="en-US" dirty="0">
                <a:latin typeface="Trebuchet MS" panose="020B0603020202020204" pitchFamily="34" charset="0"/>
              </a:rPr>
              <a:t>How to see the indicators that are linked to a question </a:t>
            </a:r>
            <a:r>
              <a:rPr lang="en-US" dirty="0">
                <a:solidFill>
                  <a:srgbClr val="4472C4"/>
                </a:solidFill>
                <a:latin typeface="Trebuchet MS" panose="020B0603020202020204" pitchFamily="34" charset="0"/>
              </a:rPr>
              <a:t>in the indicator inventory</a:t>
            </a:r>
            <a:endParaRPr lang="en-GB" dirty="0">
              <a:solidFill>
                <a:srgbClr val="4472C4"/>
              </a:solidFill>
              <a:latin typeface="Trebuchet MS" panose="020B0603020202020204" pitchFamily="34" charset="0"/>
            </a:endParaRP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a:extLst>
              <a:ext uri="{FF2B5EF4-FFF2-40B4-BE49-F238E27FC236}">
                <a16:creationId xmlns:a16="http://schemas.microsoft.com/office/drawing/2014/main" id="{B6EF4F26-5E84-4488-8DA2-BC7AB137B1DE}"/>
              </a:ext>
            </a:extLst>
          </p:cNvPr>
          <p:cNvPicPr>
            <a:picLocks noChangeAspect="1"/>
          </p:cNvPicPr>
          <p:nvPr/>
        </p:nvPicPr>
        <p:blipFill rotWithShape="1">
          <a:blip r:embed="rId8"/>
          <a:srcRect t="8510" b="37569"/>
          <a:stretch/>
        </p:blipFill>
        <p:spPr>
          <a:xfrm>
            <a:off x="576549" y="2200314"/>
            <a:ext cx="11038901" cy="3761029"/>
          </a:xfrm>
          <a:prstGeom prst="rect">
            <a:avLst/>
          </a:prstGeom>
        </p:spPr>
      </p:pic>
      <p:cxnSp>
        <p:nvCxnSpPr>
          <p:cNvPr id="9" name="Straight Arrow Connector 8">
            <a:extLst>
              <a:ext uri="{FF2B5EF4-FFF2-40B4-BE49-F238E27FC236}">
                <a16:creationId xmlns:a16="http://schemas.microsoft.com/office/drawing/2014/main" id="{AF19FE06-4D79-44B1-A861-88B6EBEF7A59}"/>
              </a:ext>
            </a:extLst>
          </p:cNvPr>
          <p:cNvCxnSpPr>
            <a:cxnSpLocks/>
          </p:cNvCxnSpPr>
          <p:nvPr/>
        </p:nvCxnSpPr>
        <p:spPr>
          <a:xfrm flipV="1">
            <a:off x="5367338" y="4402700"/>
            <a:ext cx="728661" cy="879814"/>
          </a:xfrm>
          <a:prstGeom prst="straightConnector1">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329819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459014" y="995511"/>
            <a:ext cx="10874458" cy="531557"/>
          </a:xfrm>
        </p:spPr>
        <p:txBody>
          <a:bodyPr>
            <a:noAutofit/>
          </a:bodyPr>
          <a:lstStyle/>
          <a:p>
            <a:r>
              <a:rPr lang="en-US" dirty="0">
                <a:latin typeface="Trebuchet MS" panose="020B0603020202020204" pitchFamily="34" charset="0"/>
              </a:rPr>
              <a:t>How to see the indicators that are linked to a question </a:t>
            </a:r>
            <a:r>
              <a:rPr lang="en-US" dirty="0">
                <a:solidFill>
                  <a:srgbClr val="4472C4"/>
                </a:solidFill>
                <a:latin typeface="Trebuchet MS" panose="020B0603020202020204" pitchFamily="34" charset="0"/>
              </a:rPr>
              <a:t>in the indicator inventory</a:t>
            </a:r>
            <a:endParaRPr lang="en-GB" dirty="0">
              <a:solidFill>
                <a:srgbClr val="4472C4"/>
              </a:solidFill>
              <a:latin typeface="Trebuchet MS" panose="020B0603020202020204" pitchFamily="34" charset="0"/>
            </a:endParaRP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a:extLst>
              <a:ext uri="{FF2B5EF4-FFF2-40B4-BE49-F238E27FC236}">
                <a16:creationId xmlns:a16="http://schemas.microsoft.com/office/drawing/2014/main" id="{B6EF4F26-5E84-4488-8DA2-BC7AB137B1DE}"/>
              </a:ext>
            </a:extLst>
          </p:cNvPr>
          <p:cNvPicPr>
            <a:picLocks noChangeAspect="1"/>
          </p:cNvPicPr>
          <p:nvPr/>
        </p:nvPicPr>
        <p:blipFill rotWithShape="1">
          <a:blip r:embed="rId8"/>
          <a:srcRect t="8510" b="37569"/>
          <a:stretch/>
        </p:blipFill>
        <p:spPr>
          <a:xfrm>
            <a:off x="576549" y="2200314"/>
            <a:ext cx="11038901" cy="3761029"/>
          </a:xfrm>
          <a:prstGeom prst="rect">
            <a:avLst/>
          </a:prstGeom>
        </p:spPr>
      </p:pic>
      <p:pic>
        <p:nvPicPr>
          <p:cNvPr id="10" name="Picture 9">
            <a:extLst>
              <a:ext uri="{FF2B5EF4-FFF2-40B4-BE49-F238E27FC236}">
                <a16:creationId xmlns:a16="http://schemas.microsoft.com/office/drawing/2014/main" id="{ED4A1FF6-909D-482A-877B-287C12AC0987}"/>
              </a:ext>
            </a:extLst>
          </p:cNvPr>
          <p:cNvPicPr>
            <a:picLocks noChangeAspect="1"/>
          </p:cNvPicPr>
          <p:nvPr/>
        </p:nvPicPr>
        <p:blipFill rotWithShape="1">
          <a:blip r:embed="rId9"/>
          <a:srcRect b="23510"/>
          <a:stretch/>
        </p:blipFill>
        <p:spPr>
          <a:xfrm>
            <a:off x="6969211" y="1742302"/>
            <a:ext cx="5222789" cy="4527973"/>
          </a:xfrm>
          <a:prstGeom prst="rect">
            <a:avLst/>
          </a:prstGeom>
          <a:ln>
            <a:solidFill>
              <a:schemeClr val="bg1">
                <a:lumMod val="50000"/>
              </a:schemeClr>
            </a:solidFill>
          </a:ln>
        </p:spPr>
      </p:pic>
      <p:cxnSp>
        <p:nvCxnSpPr>
          <p:cNvPr id="11" name="Straight Arrow Connector 10">
            <a:extLst>
              <a:ext uri="{FF2B5EF4-FFF2-40B4-BE49-F238E27FC236}">
                <a16:creationId xmlns:a16="http://schemas.microsoft.com/office/drawing/2014/main" id="{A8897326-CCC8-4082-8239-1AB60BA4CEBA}"/>
              </a:ext>
            </a:extLst>
          </p:cNvPr>
          <p:cNvCxnSpPr>
            <a:cxnSpLocks/>
          </p:cNvCxnSpPr>
          <p:nvPr/>
        </p:nvCxnSpPr>
        <p:spPr>
          <a:xfrm>
            <a:off x="6026236" y="5966749"/>
            <a:ext cx="942975" cy="1"/>
          </a:xfrm>
          <a:prstGeom prst="straightConnector1">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70547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459014" y="995511"/>
            <a:ext cx="10874458" cy="531557"/>
          </a:xfrm>
        </p:spPr>
        <p:txBody>
          <a:bodyPr>
            <a:noAutofit/>
          </a:bodyPr>
          <a:lstStyle/>
          <a:p>
            <a:r>
              <a:rPr lang="en-US" dirty="0">
                <a:latin typeface="Trebuchet MS" panose="020B0603020202020204" pitchFamily="34" charset="0"/>
              </a:rPr>
              <a:t>How to see the indicators that are linked to a question </a:t>
            </a:r>
            <a:r>
              <a:rPr lang="en-US" dirty="0">
                <a:solidFill>
                  <a:srgbClr val="4472C4"/>
                </a:solidFill>
                <a:latin typeface="Trebuchet MS" panose="020B0603020202020204" pitchFamily="34" charset="0"/>
              </a:rPr>
              <a:t>in the questionnaire</a:t>
            </a:r>
            <a:endParaRPr lang="en-GB" dirty="0">
              <a:solidFill>
                <a:srgbClr val="4472C4"/>
              </a:solidFill>
              <a:latin typeface="Trebuchet MS" panose="020B0603020202020204" pitchFamily="34" charset="0"/>
            </a:endParaRP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8">
            <a:extLst>
              <a:ext uri="{FF2B5EF4-FFF2-40B4-BE49-F238E27FC236}">
                <a16:creationId xmlns:a16="http://schemas.microsoft.com/office/drawing/2014/main" id="{170C8D10-1069-4887-9FB2-5D48997D30BC}"/>
              </a:ext>
            </a:extLst>
          </p:cNvPr>
          <p:cNvPicPr>
            <a:picLocks noChangeAspect="1"/>
          </p:cNvPicPr>
          <p:nvPr/>
        </p:nvPicPr>
        <p:blipFill>
          <a:blip r:embed="rId8"/>
          <a:stretch>
            <a:fillRect/>
          </a:stretch>
        </p:blipFill>
        <p:spPr>
          <a:xfrm>
            <a:off x="551423" y="3262501"/>
            <a:ext cx="10874458" cy="1791075"/>
          </a:xfrm>
          <a:prstGeom prst="rect">
            <a:avLst/>
          </a:prstGeom>
        </p:spPr>
      </p:pic>
      <p:sp>
        <p:nvSpPr>
          <p:cNvPr id="12" name="TextBox 11">
            <a:extLst>
              <a:ext uri="{FF2B5EF4-FFF2-40B4-BE49-F238E27FC236}">
                <a16:creationId xmlns:a16="http://schemas.microsoft.com/office/drawing/2014/main" id="{1FA8FD99-15E9-4344-A166-E951DCBCB645}"/>
              </a:ext>
            </a:extLst>
          </p:cNvPr>
          <p:cNvSpPr txBox="1"/>
          <p:nvPr/>
        </p:nvSpPr>
        <p:spPr>
          <a:xfrm>
            <a:off x="551423" y="2190264"/>
            <a:ext cx="4529139" cy="830997"/>
          </a:xfrm>
          <a:prstGeom prst="rect">
            <a:avLst/>
          </a:prstGeom>
          <a:noFill/>
        </p:spPr>
        <p:txBody>
          <a:bodyPr wrap="square" rtlCol="0">
            <a:spAutoFit/>
          </a:bodyPr>
          <a:lstStyle/>
          <a:p>
            <a:r>
              <a:rPr lang="en-US" sz="2400" dirty="0">
                <a:latin typeface="Trebuchet MS" panose="020B0603020202020204" pitchFamily="34" charset="0"/>
              </a:rPr>
              <a:t>Module: Readiness </a:t>
            </a:r>
          </a:p>
          <a:p>
            <a:r>
              <a:rPr lang="en-US" sz="2400" dirty="0">
                <a:latin typeface="Trebuchet MS" panose="020B0603020202020204" pitchFamily="34" charset="0"/>
              </a:rPr>
              <a:t>Core question</a:t>
            </a:r>
            <a:endParaRPr lang="en-GB" sz="2400" dirty="0">
              <a:latin typeface="Trebuchet MS" panose="020B0603020202020204" pitchFamily="34" charset="0"/>
            </a:endParaRPr>
          </a:p>
        </p:txBody>
      </p:sp>
      <p:sp>
        <p:nvSpPr>
          <p:cNvPr id="13" name="TextBox 12">
            <a:extLst>
              <a:ext uri="{FF2B5EF4-FFF2-40B4-BE49-F238E27FC236}">
                <a16:creationId xmlns:a16="http://schemas.microsoft.com/office/drawing/2014/main" id="{0381B898-10A0-4383-8AE5-7DE1289ECE05}"/>
              </a:ext>
            </a:extLst>
          </p:cNvPr>
          <p:cNvSpPr txBox="1"/>
          <p:nvPr/>
        </p:nvSpPr>
        <p:spPr>
          <a:xfrm>
            <a:off x="551422" y="5362965"/>
            <a:ext cx="3250409" cy="461665"/>
          </a:xfrm>
          <a:prstGeom prst="rect">
            <a:avLst/>
          </a:prstGeom>
          <a:noFill/>
        </p:spPr>
        <p:txBody>
          <a:bodyPr wrap="square" rtlCol="0">
            <a:spAutoFit/>
          </a:bodyPr>
          <a:lstStyle/>
          <a:p>
            <a:r>
              <a:rPr lang="en-US" sz="2400" dirty="0">
                <a:latin typeface="Trebuchet MS" panose="020B0603020202020204" pitchFamily="34" charset="0"/>
              </a:rPr>
              <a:t>Unique indicator IDs</a:t>
            </a:r>
          </a:p>
        </p:txBody>
      </p:sp>
      <p:sp>
        <p:nvSpPr>
          <p:cNvPr id="14" name="TextBox 13">
            <a:extLst>
              <a:ext uri="{FF2B5EF4-FFF2-40B4-BE49-F238E27FC236}">
                <a16:creationId xmlns:a16="http://schemas.microsoft.com/office/drawing/2014/main" id="{99B5D3EF-A861-4CAA-91BE-29314C977BF4}"/>
              </a:ext>
            </a:extLst>
          </p:cNvPr>
          <p:cNvSpPr txBox="1"/>
          <p:nvPr/>
        </p:nvSpPr>
        <p:spPr>
          <a:xfrm>
            <a:off x="3801831" y="5358476"/>
            <a:ext cx="2557462" cy="461665"/>
          </a:xfrm>
          <a:prstGeom prst="rect">
            <a:avLst/>
          </a:prstGeom>
          <a:noFill/>
        </p:spPr>
        <p:txBody>
          <a:bodyPr wrap="square" rtlCol="0">
            <a:spAutoFit/>
          </a:bodyPr>
          <a:lstStyle/>
          <a:p>
            <a:r>
              <a:rPr lang="en-US" sz="2400" dirty="0">
                <a:latin typeface="Trebuchet MS" panose="020B0603020202020204" pitchFamily="34" charset="0"/>
              </a:rPr>
              <a:t>Question number</a:t>
            </a:r>
          </a:p>
        </p:txBody>
      </p:sp>
      <p:cxnSp>
        <p:nvCxnSpPr>
          <p:cNvPr id="15" name="Straight Arrow Connector 14">
            <a:extLst>
              <a:ext uri="{FF2B5EF4-FFF2-40B4-BE49-F238E27FC236}">
                <a16:creationId xmlns:a16="http://schemas.microsoft.com/office/drawing/2014/main" id="{7621F545-0601-4CE3-B9DA-BED08E29502C}"/>
              </a:ext>
            </a:extLst>
          </p:cNvPr>
          <p:cNvCxnSpPr>
            <a:cxnSpLocks/>
          </p:cNvCxnSpPr>
          <p:nvPr/>
        </p:nvCxnSpPr>
        <p:spPr>
          <a:xfrm>
            <a:off x="1257300" y="3021261"/>
            <a:ext cx="0" cy="693415"/>
          </a:xfrm>
          <a:prstGeom prst="straightConnector1">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1DFF5839-7FCB-4ECB-966D-0109A3F2ABD1}"/>
              </a:ext>
            </a:extLst>
          </p:cNvPr>
          <p:cNvCxnSpPr>
            <a:cxnSpLocks/>
          </p:cNvCxnSpPr>
          <p:nvPr/>
        </p:nvCxnSpPr>
        <p:spPr>
          <a:xfrm flipV="1">
            <a:off x="897172" y="4686430"/>
            <a:ext cx="180836" cy="708309"/>
          </a:xfrm>
          <a:prstGeom prst="straightConnector1">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0CD30E83-7F8E-4B90-AE55-8453E2A247C3}"/>
              </a:ext>
            </a:extLst>
          </p:cNvPr>
          <p:cNvCxnSpPr>
            <a:cxnSpLocks/>
          </p:cNvCxnSpPr>
          <p:nvPr/>
        </p:nvCxnSpPr>
        <p:spPr>
          <a:xfrm flipH="1" flipV="1">
            <a:off x="2300194" y="4350320"/>
            <a:ext cx="1501637" cy="1164606"/>
          </a:xfrm>
          <a:prstGeom prst="straightConnector1">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225770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459014" y="995511"/>
            <a:ext cx="10874458" cy="531557"/>
          </a:xfrm>
        </p:spPr>
        <p:txBody>
          <a:bodyPr>
            <a:noAutofit/>
          </a:bodyPr>
          <a:lstStyle/>
          <a:p>
            <a:r>
              <a:rPr lang="en-US" dirty="0">
                <a:latin typeface="Trebuchet MS" panose="020B0603020202020204" pitchFamily="34" charset="0"/>
              </a:rPr>
              <a:t>How to see the indicators that are linked to a question </a:t>
            </a:r>
            <a:r>
              <a:rPr lang="en-US" dirty="0">
                <a:solidFill>
                  <a:srgbClr val="4472C4"/>
                </a:solidFill>
                <a:latin typeface="Trebuchet MS" panose="020B0603020202020204" pitchFamily="34" charset="0"/>
              </a:rPr>
              <a:t>in the indicator inventory</a:t>
            </a:r>
            <a:endParaRPr lang="en-GB" dirty="0">
              <a:solidFill>
                <a:srgbClr val="4472C4"/>
              </a:solidFill>
              <a:latin typeface="Trebuchet MS" panose="020B0603020202020204" pitchFamily="34" charset="0"/>
            </a:endParaRP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9" name="Picture 18">
            <a:extLst>
              <a:ext uri="{FF2B5EF4-FFF2-40B4-BE49-F238E27FC236}">
                <a16:creationId xmlns:a16="http://schemas.microsoft.com/office/drawing/2014/main" id="{2DC54E9E-6090-460C-8A29-4520A7927166}"/>
              </a:ext>
            </a:extLst>
          </p:cNvPr>
          <p:cNvPicPr>
            <a:picLocks noChangeAspect="1"/>
          </p:cNvPicPr>
          <p:nvPr/>
        </p:nvPicPr>
        <p:blipFill rotWithShape="1">
          <a:blip r:embed="rId8"/>
          <a:srcRect b="8553"/>
          <a:stretch/>
        </p:blipFill>
        <p:spPr>
          <a:xfrm>
            <a:off x="459014" y="2227632"/>
            <a:ext cx="10874458" cy="4024888"/>
          </a:xfrm>
          <a:prstGeom prst="rect">
            <a:avLst/>
          </a:prstGeom>
        </p:spPr>
      </p:pic>
      <p:pic>
        <p:nvPicPr>
          <p:cNvPr id="18" name="Picture 17">
            <a:extLst>
              <a:ext uri="{FF2B5EF4-FFF2-40B4-BE49-F238E27FC236}">
                <a16:creationId xmlns:a16="http://schemas.microsoft.com/office/drawing/2014/main" id="{ADC6E168-BCEC-441A-9BC7-E8206DC2A8BE}"/>
              </a:ext>
            </a:extLst>
          </p:cNvPr>
          <p:cNvPicPr>
            <a:picLocks noChangeAspect="1"/>
          </p:cNvPicPr>
          <p:nvPr/>
        </p:nvPicPr>
        <p:blipFill>
          <a:blip r:embed="rId9"/>
          <a:stretch>
            <a:fillRect/>
          </a:stretch>
        </p:blipFill>
        <p:spPr>
          <a:xfrm>
            <a:off x="3791510" y="4332844"/>
            <a:ext cx="980104" cy="792893"/>
          </a:xfrm>
          <a:prstGeom prst="rect">
            <a:avLst/>
          </a:prstGeom>
          <a:ln w="38100">
            <a:solidFill>
              <a:srgbClr val="C00000"/>
            </a:solidFill>
          </a:ln>
        </p:spPr>
      </p:pic>
      <p:cxnSp>
        <p:nvCxnSpPr>
          <p:cNvPr id="20" name="Straight Arrow Connector 19">
            <a:extLst>
              <a:ext uri="{FF2B5EF4-FFF2-40B4-BE49-F238E27FC236}">
                <a16:creationId xmlns:a16="http://schemas.microsoft.com/office/drawing/2014/main" id="{F759559D-8691-43D0-BD58-A5B8CBE4BC73}"/>
              </a:ext>
            </a:extLst>
          </p:cNvPr>
          <p:cNvCxnSpPr>
            <a:cxnSpLocks/>
          </p:cNvCxnSpPr>
          <p:nvPr/>
        </p:nvCxnSpPr>
        <p:spPr>
          <a:xfrm flipH="1" flipV="1">
            <a:off x="946184" y="3561928"/>
            <a:ext cx="3335378" cy="678148"/>
          </a:xfrm>
          <a:prstGeom prst="straightConnector1">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B725E82F-13F0-40D4-B554-251120FC0D07}"/>
              </a:ext>
            </a:extLst>
          </p:cNvPr>
          <p:cNvCxnSpPr>
            <a:cxnSpLocks/>
          </p:cNvCxnSpPr>
          <p:nvPr/>
        </p:nvCxnSpPr>
        <p:spPr>
          <a:xfrm flipH="1">
            <a:off x="8223886" y="2227632"/>
            <a:ext cx="884488" cy="523431"/>
          </a:xfrm>
          <a:prstGeom prst="straightConnector1">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201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459014" y="995511"/>
            <a:ext cx="10874458" cy="531557"/>
          </a:xfrm>
        </p:spPr>
        <p:txBody>
          <a:bodyPr>
            <a:noAutofit/>
          </a:bodyPr>
          <a:lstStyle/>
          <a:p>
            <a:r>
              <a:rPr lang="en-US" dirty="0">
                <a:latin typeface="Trebuchet MS" panose="020B0603020202020204" pitchFamily="34" charset="0"/>
              </a:rPr>
              <a:t>How to see the indicators that are linked to a question </a:t>
            </a:r>
            <a:r>
              <a:rPr lang="en-US" dirty="0">
                <a:solidFill>
                  <a:srgbClr val="4472C4"/>
                </a:solidFill>
                <a:latin typeface="Trebuchet MS" panose="020B0603020202020204" pitchFamily="34" charset="0"/>
              </a:rPr>
              <a:t>in the indicator inventory</a:t>
            </a:r>
            <a:endParaRPr lang="en-GB" dirty="0">
              <a:solidFill>
                <a:srgbClr val="4472C4"/>
              </a:solidFill>
              <a:latin typeface="Trebuchet MS" panose="020B0603020202020204" pitchFamily="34" charset="0"/>
            </a:endParaRP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9" name="Picture 18">
            <a:extLst>
              <a:ext uri="{FF2B5EF4-FFF2-40B4-BE49-F238E27FC236}">
                <a16:creationId xmlns:a16="http://schemas.microsoft.com/office/drawing/2014/main" id="{2DC54E9E-6090-460C-8A29-4520A7927166}"/>
              </a:ext>
            </a:extLst>
          </p:cNvPr>
          <p:cNvPicPr>
            <a:picLocks noChangeAspect="1"/>
          </p:cNvPicPr>
          <p:nvPr/>
        </p:nvPicPr>
        <p:blipFill rotWithShape="1">
          <a:blip r:embed="rId8"/>
          <a:srcRect b="8553"/>
          <a:stretch/>
        </p:blipFill>
        <p:spPr>
          <a:xfrm>
            <a:off x="459014" y="2227632"/>
            <a:ext cx="10874458" cy="4024888"/>
          </a:xfrm>
          <a:prstGeom prst="rect">
            <a:avLst/>
          </a:prstGeom>
        </p:spPr>
      </p:pic>
      <p:pic>
        <p:nvPicPr>
          <p:cNvPr id="18" name="Picture 17">
            <a:extLst>
              <a:ext uri="{FF2B5EF4-FFF2-40B4-BE49-F238E27FC236}">
                <a16:creationId xmlns:a16="http://schemas.microsoft.com/office/drawing/2014/main" id="{ADC6E168-BCEC-441A-9BC7-E8206DC2A8BE}"/>
              </a:ext>
            </a:extLst>
          </p:cNvPr>
          <p:cNvPicPr>
            <a:picLocks noChangeAspect="1"/>
          </p:cNvPicPr>
          <p:nvPr/>
        </p:nvPicPr>
        <p:blipFill>
          <a:blip r:embed="rId9"/>
          <a:stretch>
            <a:fillRect/>
          </a:stretch>
        </p:blipFill>
        <p:spPr>
          <a:xfrm>
            <a:off x="3791510" y="4332844"/>
            <a:ext cx="980104" cy="792893"/>
          </a:xfrm>
          <a:prstGeom prst="rect">
            <a:avLst/>
          </a:prstGeom>
          <a:ln w="38100">
            <a:solidFill>
              <a:srgbClr val="C00000"/>
            </a:solidFill>
          </a:ln>
        </p:spPr>
      </p:pic>
      <p:cxnSp>
        <p:nvCxnSpPr>
          <p:cNvPr id="20" name="Straight Arrow Connector 19">
            <a:extLst>
              <a:ext uri="{FF2B5EF4-FFF2-40B4-BE49-F238E27FC236}">
                <a16:creationId xmlns:a16="http://schemas.microsoft.com/office/drawing/2014/main" id="{F759559D-8691-43D0-BD58-A5B8CBE4BC73}"/>
              </a:ext>
            </a:extLst>
          </p:cNvPr>
          <p:cNvCxnSpPr>
            <a:cxnSpLocks/>
          </p:cNvCxnSpPr>
          <p:nvPr/>
        </p:nvCxnSpPr>
        <p:spPr>
          <a:xfrm flipH="1" flipV="1">
            <a:off x="946184" y="3561928"/>
            <a:ext cx="3335378" cy="678148"/>
          </a:xfrm>
          <a:prstGeom prst="straightConnector1">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79A9C8DF-EEF1-439E-95F8-8B00DC3B381C}"/>
              </a:ext>
            </a:extLst>
          </p:cNvPr>
          <p:cNvCxnSpPr>
            <a:cxnSpLocks/>
          </p:cNvCxnSpPr>
          <p:nvPr/>
        </p:nvCxnSpPr>
        <p:spPr>
          <a:xfrm flipV="1">
            <a:off x="8466736" y="3868437"/>
            <a:ext cx="0" cy="1257300"/>
          </a:xfrm>
          <a:prstGeom prst="straightConnector1">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72532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459014" y="995511"/>
            <a:ext cx="10874458" cy="531557"/>
          </a:xfrm>
        </p:spPr>
        <p:txBody>
          <a:bodyPr>
            <a:noAutofit/>
          </a:bodyPr>
          <a:lstStyle/>
          <a:p>
            <a:r>
              <a:rPr lang="en-US" dirty="0">
                <a:latin typeface="Trebuchet MS" panose="020B0603020202020204" pitchFamily="34" charset="0"/>
              </a:rPr>
              <a:t>How to see the indicators that are linked to a question </a:t>
            </a:r>
            <a:r>
              <a:rPr lang="en-US" dirty="0">
                <a:solidFill>
                  <a:srgbClr val="4472C4"/>
                </a:solidFill>
                <a:latin typeface="Trebuchet MS" panose="020B0603020202020204" pitchFamily="34" charset="0"/>
              </a:rPr>
              <a:t>in the indicator inventory</a:t>
            </a:r>
            <a:endParaRPr lang="en-GB" dirty="0">
              <a:solidFill>
                <a:srgbClr val="4472C4"/>
              </a:solidFill>
              <a:latin typeface="Trebuchet MS" panose="020B0603020202020204" pitchFamily="34" charset="0"/>
            </a:endParaRP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9" name="Picture 18">
            <a:extLst>
              <a:ext uri="{FF2B5EF4-FFF2-40B4-BE49-F238E27FC236}">
                <a16:creationId xmlns:a16="http://schemas.microsoft.com/office/drawing/2014/main" id="{2DC54E9E-6090-460C-8A29-4520A7927166}"/>
              </a:ext>
            </a:extLst>
          </p:cNvPr>
          <p:cNvPicPr>
            <a:picLocks noChangeAspect="1"/>
          </p:cNvPicPr>
          <p:nvPr/>
        </p:nvPicPr>
        <p:blipFill rotWithShape="1">
          <a:blip r:embed="rId8"/>
          <a:srcRect b="8553"/>
          <a:stretch/>
        </p:blipFill>
        <p:spPr>
          <a:xfrm>
            <a:off x="459014" y="2227632"/>
            <a:ext cx="10874458" cy="4024888"/>
          </a:xfrm>
          <a:prstGeom prst="rect">
            <a:avLst/>
          </a:prstGeom>
        </p:spPr>
      </p:pic>
      <p:pic>
        <p:nvPicPr>
          <p:cNvPr id="18" name="Picture 17">
            <a:extLst>
              <a:ext uri="{FF2B5EF4-FFF2-40B4-BE49-F238E27FC236}">
                <a16:creationId xmlns:a16="http://schemas.microsoft.com/office/drawing/2014/main" id="{ADC6E168-BCEC-441A-9BC7-E8206DC2A8BE}"/>
              </a:ext>
            </a:extLst>
          </p:cNvPr>
          <p:cNvPicPr>
            <a:picLocks noChangeAspect="1"/>
          </p:cNvPicPr>
          <p:nvPr/>
        </p:nvPicPr>
        <p:blipFill>
          <a:blip r:embed="rId9"/>
          <a:stretch>
            <a:fillRect/>
          </a:stretch>
        </p:blipFill>
        <p:spPr>
          <a:xfrm>
            <a:off x="3791510" y="4332844"/>
            <a:ext cx="980104" cy="792893"/>
          </a:xfrm>
          <a:prstGeom prst="rect">
            <a:avLst/>
          </a:prstGeom>
          <a:ln w="38100">
            <a:solidFill>
              <a:srgbClr val="C00000"/>
            </a:solidFill>
          </a:ln>
        </p:spPr>
      </p:pic>
      <p:cxnSp>
        <p:nvCxnSpPr>
          <p:cNvPr id="20" name="Straight Arrow Connector 19">
            <a:extLst>
              <a:ext uri="{FF2B5EF4-FFF2-40B4-BE49-F238E27FC236}">
                <a16:creationId xmlns:a16="http://schemas.microsoft.com/office/drawing/2014/main" id="{F759559D-8691-43D0-BD58-A5B8CBE4BC73}"/>
              </a:ext>
            </a:extLst>
          </p:cNvPr>
          <p:cNvCxnSpPr>
            <a:cxnSpLocks/>
          </p:cNvCxnSpPr>
          <p:nvPr/>
        </p:nvCxnSpPr>
        <p:spPr>
          <a:xfrm flipH="1" flipV="1">
            <a:off x="946184" y="3561928"/>
            <a:ext cx="3335378" cy="678148"/>
          </a:xfrm>
          <a:prstGeom prst="straightConnector1">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650EDB26-FBBD-45BC-B82C-B73CDCC76875}"/>
              </a:ext>
            </a:extLst>
          </p:cNvPr>
          <p:cNvCxnSpPr>
            <a:cxnSpLocks/>
          </p:cNvCxnSpPr>
          <p:nvPr/>
        </p:nvCxnSpPr>
        <p:spPr>
          <a:xfrm flipH="1">
            <a:off x="5453999" y="2063447"/>
            <a:ext cx="884488" cy="523431"/>
          </a:xfrm>
          <a:prstGeom prst="straightConnector1">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74360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459014" y="995511"/>
            <a:ext cx="10874458" cy="531557"/>
          </a:xfrm>
        </p:spPr>
        <p:txBody>
          <a:bodyPr>
            <a:noAutofit/>
          </a:bodyPr>
          <a:lstStyle/>
          <a:p>
            <a:r>
              <a:rPr lang="en-US" dirty="0">
                <a:latin typeface="Trebuchet MS" panose="020B0603020202020204" pitchFamily="34" charset="0"/>
              </a:rPr>
              <a:t>How to see the indicators that are linked to a question </a:t>
            </a:r>
            <a:r>
              <a:rPr lang="en-US" dirty="0">
                <a:solidFill>
                  <a:srgbClr val="4472C4"/>
                </a:solidFill>
                <a:latin typeface="Trebuchet MS" panose="020B0603020202020204" pitchFamily="34" charset="0"/>
              </a:rPr>
              <a:t>in the indicator inventory</a:t>
            </a:r>
            <a:endParaRPr lang="en-GB" dirty="0">
              <a:solidFill>
                <a:srgbClr val="4472C4"/>
              </a:solidFill>
              <a:latin typeface="Trebuchet MS" panose="020B0603020202020204" pitchFamily="34" charset="0"/>
            </a:endParaRP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8">
            <a:extLst>
              <a:ext uri="{FF2B5EF4-FFF2-40B4-BE49-F238E27FC236}">
                <a16:creationId xmlns:a16="http://schemas.microsoft.com/office/drawing/2014/main" id="{332CFFC8-C092-41F7-A9A3-6B64DC35928A}"/>
              </a:ext>
            </a:extLst>
          </p:cNvPr>
          <p:cNvPicPr>
            <a:picLocks noChangeAspect="1"/>
          </p:cNvPicPr>
          <p:nvPr/>
        </p:nvPicPr>
        <p:blipFill>
          <a:blip r:embed="rId8"/>
          <a:stretch>
            <a:fillRect/>
          </a:stretch>
        </p:blipFill>
        <p:spPr>
          <a:xfrm>
            <a:off x="459014" y="2063447"/>
            <a:ext cx="5226038" cy="4156279"/>
          </a:xfrm>
          <a:prstGeom prst="rect">
            <a:avLst/>
          </a:prstGeom>
        </p:spPr>
      </p:pic>
      <p:pic>
        <p:nvPicPr>
          <p:cNvPr id="11" name="Picture 10">
            <a:extLst>
              <a:ext uri="{FF2B5EF4-FFF2-40B4-BE49-F238E27FC236}">
                <a16:creationId xmlns:a16="http://schemas.microsoft.com/office/drawing/2014/main" id="{899AE7E1-E8CF-41E4-B40A-14020953CF6B}"/>
              </a:ext>
            </a:extLst>
          </p:cNvPr>
          <p:cNvPicPr>
            <a:picLocks noChangeAspect="1"/>
          </p:cNvPicPr>
          <p:nvPr/>
        </p:nvPicPr>
        <p:blipFill rotWithShape="1">
          <a:blip r:embed="rId9"/>
          <a:srcRect t="36025" b="-9789"/>
          <a:stretch/>
        </p:blipFill>
        <p:spPr>
          <a:xfrm>
            <a:off x="6128862" y="1793174"/>
            <a:ext cx="5883654" cy="5112328"/>
          </a:xfrm>
          <a:prstGeom prst="rect">
            <a:avLst/>
          </a:prstGeom>
        </p:spPr>
      </p:pic>
      <p:sp>
        <p:nvSpPr>
          <p:cNvPr id="12" name="Oval 11">
            <a:extLst>
              <a:ext uri="{FF2B5EF4-FFF2-40B4-BE49-F238E27FC236}">
                <a16:creationId xmlns:a16="http://schemas.microsoft.com/office/drawing/2014/main" id="{EB4D2D5D-504E-4A73-90A9-7973BFAE58C0}"/>
              </a:ext>
            </a:extLst>
          </p:cNvPr>
          <p:cNvSpPr/>
          <p:nvPr/>
        </p:nvSpPr>
        <p:spPr>
          <a:xfrm>
            <a:off x="273132" y="2761738"/>
            <a:ext cx="2022552" cy="362860"/>
          </a:xfrm>
          <a:prstGeom prst="ellipse">
            <a:avLst/>
          </a:prstGeom>
          <a:noFill/>
          <a:ln w="508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3" name="Straight Arrow Connector 12">
            <a:extLst>
              <a:ext uri="{FF2B5EF4-FFF2-40B4-BE49-F238E27FC236}">
                <a16:creationId xmlns:a16="http://schemas.microsoft.com/office/drawing/2014/main" id="{36C13B61-A425-4846-96D0-C7865E4235D1}"/>
              </a:ext>
            </a:extLst>
          </p:cNvPr>
          <p:cNvCxnSpPr>
            <a:cxnSpLocks/>
          </p:cNvCxnSpPr>
          <p:nvPr/>
        </p:nvCxnSpPr>
        <p:spPr>
          <a:xfrm>
            <a:off x="5082312" y="5529734"/>
            <a:ext cx="1205479" cy="0"/>
          </a:xfrm>
          <a:prstGeom prst="straightConnector1">
            <a:avLst/>
          </a:prstGeom>
          <a:ln w="635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36561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Shape 2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75B865E2-3D2C-46D3-8589-40EE6A556FC2}"/>
              </a:ext>
            </a:extLst>
          </p:cNvPr>
          <p:cNvSpPr>
            <a:spLocks noGrp="1"/>
          </p:cNvSpPr>
          <p:nvPr>
            <p:ph type="title"/>
          </p:nvPr>
        </p:nvSpPr>
        <p:spPr>
          <a:xfrm>
            <a:off x="445177" y="991518"/>
            <a:ext cx="3609107" cy="4623217"/>
          </a:xfrm>
        </p:spPr>
        <p:txBody>
          <a:bodyPr>
            <a:normAutofit/>
          </a:bodyPr>
          <a:lstStyle/>
          <a:p>
            <a:r>
              <a:rPr lang="en-US" sz="4000" b="1" dirty="0">
                <a:solidFill>
                  <a:srgbClr val="FFFFFF"/>
                </a:solidFill>
                <a:latin typeface="Trebuchet MS" panose="020B0603020202020204" pitchFamily="34" charset="0"/>
              </a:rPr>
              <a:t>Practice</a:t>
            </a:r>
            <a:r>
              <a:rPr lang="en-US" sz="4000" dirty="0">
                <a:solidFill>
                  <a:srgbClr val="FFFFFF"/>
                </a:solidFill>
                <a:latin typeface="Trebuchet MS" panose="020B0603020202020204" pitchFamily="34" charset="0"/>
              </a:rPr>
              <a:t>: Finding indicators in the indicator inventory platform </a:t>
            </a:r>
            <a:br>
              <a:rPr lang="en-US" sz="4000" dirty="0">
                <a:solidFill>
                  <a:srgbClr val="FFFFFF"/>
                </a:solidFill>
                <a:latin typeface="Trebuchet MS" panose="020B0603020202020204" pitchFamily="34" charset="0"/>
              </a:rPr>
            </a:br>
            <a:endParaRPr lang="en-US" sz="4000" dirty="0">
              <a:solidFill>
                <a:srgbClr val="FFFFFF"/>
              </a:solidFill>
              <a:latin typeface="Trebuchet MS" panose="020B0603020202020204" pitchFamily="34" charset="0"/>
            </a:endParaRPr>
          </a:p>
        </p:txBody>
      </p:sp>
      <p:sp>
        <p:nvSpPr>
          <p:cNvPr id="32" name="Arc 3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 name="Content Placeholder 5">
            <a:extLst>
              <a:ext uri="{FF2B5EF4-FFF2-40B4-BE49-F238E27FC236}">
                <a16:creationId xmlns:a16="http://schemas.microsoft.com/office/drawing/2014/main" id="{83DAB410-E80A-4056-9F21-4F27AC72A5F5}"/>
              </a:ext>
            </a:extLst>
          </p:cNvPr>
          <p:cNvSpPr>
            <a:spLocks noGrp="1"/>
          </p:cNvSpPr>
          <p:nvPr>
            <p:ph idx="1"/>
          </p:nvPr>
        </p:nvSpPr>
        <p:spPr>
          <a:xfrm>
            <a:off x="4275118" y="636190"/>
            <a:ext cx="7078682" cy="5902722"/>
          </a:xfrm>
        </p:spPr>
        <p:txBody>
          <a:bodyPr anchor="ctr">
            <a:normAutofit lnSpcReduction="10000"/>
          </a:bodyPr>
          <a:lstStyle/>
          <a:p>
            <a:pPr marL="342900" indent="-342900">
              <a:buFont typeface="Arial" panose="020B0604020202020204" pitchFamily="34" charset="0"/>
              <a:buChar char="•"/>
            </a:pPr>
            <a:r>
              <a:rPr lang="en-US" sz="2400" dirty="0"/>
              <a:t>Open the HHFA online indicator inventory platform: </a:t>
            </a:r>
            <a:r>
              <a:rPr lang="en-US" sz="2400" dirty="0">
                <a:hlinkClick r:id="rId3"/>
              </a:rPr>
              <a:t>https://indicator-inventory.hhfa.online/</a:t>
            </a:r>
            <a:endParaRPr lang="en-US" sz="2400" dirty="0"/>
          </a:p>
          <a:p>
            <a:pPr marL="342900" indent="-342900">
              <a:buFont typeface="Arial" panose="020B0604020202020204" pitchFamily="34" charset="0"/>
              <a:buChar char="•"/>
            </a:pPr>
            <a:r>
              <a:rPr lang="en-US" sz="2000" i="0" dirty="0">
                <a:latin typeface="Trebuchet MS" panose="020B0603020202020204" pitchFamily="34" charset="0"/>
              </a:rPr>
              <a:t>In the indicator inventory platform:</a:t>
            </a:r>
          </a:p>
          <a:p>
            <a:pPr marL="463550" lvl="1" indent="-171450">
              <a:buFont typeface="Arial" panose="020B0604020202020204" pitchFamily="34" charset="0"/>
              <a:buChar char="•"/>
            </a:pPr>
            <a:r>
              <a:rPr lang="en-US" sz="2000" i="0" dirty="0">
                <a:latin typeface="Trebuchet MS" panose="020B0603020202020204" pitchFamily="34" charset="0"/>
              </a:rPr>
              <a:t>On the left side, check the box “Filter by module”</a:t>
            </a:r>
          </a:p>
          <a:p>
            <a:pPr marL="463550" lvl="1" indent="-171450">
              <a:buFont typeface="Arial" panose="020B0604020202020204" pitchFamily="34" charset="0"/>
              <a:buChar char="•"/>
            </a:pPr>
            <a:r>
              <a:rPr lang="en-US" sz="2000" i="0" dirty="0">
                <a:latin typeface="Trebuchet MS" panose="020B0603020202020204" pitchFamily="34" charset="0"/>
              </a:rPr>
              <a:t>Then check the module box “Readiness” and uncheck the other module boxes.</a:t>
            </a:r>
          </a:p>
          <a:p>
            <a:pPr marL="463550" lvl="1" indent="-171450">
              <a:buFont typeface="Arial" panose="020B0604020202020204" pitchFamily="34" charset="0"/>
              <a:buChar char="•"/>
            </a:pPr>
            <a:r>
              <a:rPr lang="en-US" sz="2000" dirty="0">
                <a:latin typeface="Trebuchet MS" panose="020B0603020202020204" pitchFamily="34" charset="0"/>
              </a:rPr>
              <a:t>T</a:t>
            </a:r>
            <a:r>
              <a:rPr lang="en-US" sz="2000" i="0" dirty="0">
                <a:latin typeface="Trebuchet MS" panose="020B0603020202020204" pitchFamily="34" charset="0"/>
              </a:rPr>
              <a:t>he Core box under the readiness module box is automatically checked.</a:t>
            </a:r>
          </a:p>
          <a:p>
            <a:pPr marL="463550" lvl="1" indent="-171450">
              <a:buFont typeface="Arial" panose="020B0604020202020204" pitchFamily="34" charset="0"/>
              <a:buChar char="•"/>
            </a:pPr>
            <a:r>
              <a:rPr lang="en-US" sz="2000" i="0" dirty="0">
                <a:latin typeface="Trebuchet MS" panose="020B0603020202020204" pitchFamily="34" charset="0"/>
              </a:rPr>
              <a:t>Type AQJ in the Filter box and click the search icon</a:t>
            </a:r>
          </a:p>
          <a:p>
            <a:pPr marL="463550" lvl="1" indent="-171450"/>
            <a:r>
              <a:rPr lang="en-US" sz="2000" b="1" dirty="0">
                <a:latin typeface="Trebuchet MS" panose="020B0603020202020204" pitchFamily="34" charset="0"/>
              </a:rPr>
              <a:t>Which indicator did your search find?</a:t>
            </a:r>
          </a:p>
          <a:p>
            <a:pPr marL="463550" lvl="1" indent="-171450"/>
            <a:r>
              <a:rPr lang="en-US" sz="2000" dirty="0">
                <a:latin typeface="Trebuchet MS" panose="020B0603020202020204" pitchFamily="34" charset="0"/>
              </a:rPr>
              <a:t>Click on the indicator to see its metadata. </a:t>
            </a:r>
            <a:r>
              <a:rPr lang="en-US" sz="2000" b="1" dirty="0">
                <a:latin typeface="Trebuchet MS" panose="020B0603020202020204" pitchFamily="34" charset="0"/>
              </a:rPr>
              <a:t>Which question numbers does this indicator need?</a:t>
            </a:r>
          </a:p>
          <a:p>
            <a:pPr marL="342900" indent="-342900">
              <a:buFont typeface="Arial" panose="020B0604020202020204" pitchFamily="34" charset="0"/>
              <a:buChar char="•"/>
            </a:pPr>
            <a:r>
              <a:rPr lang="en-US" sz="2000" i="0" dirty="0">
                <a:latin typeface="Trebuchet MS" panose="020B0603020202020204" pitchFamily="34" charset="0"/>
              </a:rPr>
              <a:t>In the indicator inventory platform:</a:t>
            </a:r>
          </a:p>
          <a:p>
            <a:pPr marL="463550" lvl="1" indent="-171450">
              <a:buFont typeface="Arial" panose="020B0604020202020204" pitchFamily="34" charset="0"/>
              <a:buChar char="•"/>
            </a:pPr>
            <a:r>
              <a:rPr lang="en-US" sz="2000" dirty="0">
                <a:latin typeface="Trebuchet MS" panose="020B0603020202020204" pitchFamily="34" charset="0"/>
              </a:rPr>
              <a:t>Now type NBM</a:t>
            </a:r>
            <a:r>
              <a:rPr lang="en-US" sz="2000" i="0" dirty="0">
                <a:latin typeface="Trebuchet MS" panose="020B0603020202020204" pitchFamily="34" charset="0"/>
              </a:rPr>
              <a:t> in the Filter box and click the search icon. </a:t>
            </a:r>
            <a:r>
              <a:rPr lang="en-US" sz="2000" dirty="0">
                <a:latin typeface="Trebuchet MS" panose="020B0603020202020204" pitchFamily="34" charset="0"/>
              </a:rPr>
              <a:t>Then click on the indicator to see the metadata.</a:t>
            </a:r>
          </a:p>
          <a:p>
            <a:pPr marL="463550" lvl="1" indent="-171450"/>
            <a:r>
              <a:rPr lang="en-US" sz="2000" b="1" dirty="0">
                <a:latin typeface="Trebuchet MS" panose="020B0603020202020204" pitchFamily="34" charset="0"/>
              </a:rPr>
              <a:t>Which indicator did your search find? </a:t>
            </a:r>
          </a:p>
          <a:p>
            <a:pPr marL="463550" lvl="1" indent="-171450"/>
            <a:r>
              <a:rPr lang="en-US" sz="2000" b="1" dirty="0">
                <a:latin typeface="Trebuchet MS" panose="020B0603020202020204" pitchFamily="34" charset="0"/>
              </a:rPr>
              <a:t>Is question 2601 needed for this indicator? </a:t>
            </a:r>
          </a:p>
          <a:p>
            <a:pPr marL="463550" lvl="1" indent="-171450"/>
            <a:r>
              <a:rPr lang="en-US" sz="2000" b="1" dirty="0">
                <a:latin typeface="Trebuchet MS" panose="020B0603020202020204" pitchFamily="34" charset="0"/>
              </a:rPr>
              <a:t>How is this indicator different from indicator AQJ? </a:t>
            </a:r>
          </a:p>
        </p:txBody>
      </p:sp>
      <p:graphicFrame>
        <p:nvGraphicFramePr>
          <p:cNvPr id="10" name="Diagram 9">
            <a:extLst>
              <a:ext uri="{FF2B5EF4-FFF2-40B4-BE49-F238E27FC236}">
                <a16:creationId xmlns:a16="http://schemas.microsoft.com/office/drawing/2014/main" id="{07EE3784-C5EF-4E1D-BD7F-29F0C83FFF3B}"/>
              </a:ext>
            </a:extLst>
          </p:cNvPr>
          <p:cNvGraphicFramePr/>
          <p:nvPr>
            <p:extLst>
              <p:ext uri="{D42A27DB-BD31-4B8C-83A1-F6EECF244321}">
                <p14:modId xmlns:p14="http://schemas.microsoft.com/office/powerpoint/2010/main" val="3987410268"/>
              </p:ext>
            </p:extLst>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24049470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4294967295"/>
          </p:nvPr>
        </p:nvSpPr>
        <p:spPr>
          <a:xfrm>
            <a:off x="459013" y="959737"/>
            <a:ext cx="10874375" cy="531812"/>
          </a:xfrm>
        </p:spPr>
        <p:txBody>
          <a:bodyPr>
            <a:noAutofit/>
          </a:bodyPr>
          <a:lstStyle/>
          <a:p>
            <a:pPr marL="0" indent="0">
              <a:buNone/>
            </a:pPr>
            <a:r>
              <a:rPr lang="en-US" b="1" dirty="0">
                <a:latin typeface="Trebuchet MS" panose="020B0603020202020204" pitchFamily="34" charset="0"/>
              </a:rPr>
              <a:t>Exercise answers</a:t>
            </a:r>
            <a:endParaRPr lang="en-GB" b="1" dirty="0">
              <a:solidFill>
                <a:srgbClr val="4472C4"/>
              </a:solidFill>
              <a:latin typeface="Trebuchet MS" panose="020B0603020202020204" pitchFamily="34" charset="0"/>
            </a:endParaRPr>
          </a:p>
        </p:txBody>
      </p:sp>
      <p:graphicFrame>
        <p:nvGraphicFramePr>
          <p:cNvPr id="10" name="Diagram 9">
            <a:extLst>
              <a:ext uri="{FF2B5EF4-FFF2-40B4-BE49-F238E27FC236}">
                <a16:creationId xmlns:a16="http://schemas.microsoft.com/office/drawing/2014/main" id="{92FBF956-F366-4A78-9F7B-8DF3D8FCF21D}"/>
              </a:ext>
            </a:extLst>
          </p:cNvPr>
          <p:cNvGraphicFramePr/>
          <p:nvPr>
            <p:extLst>
              <p:ext uri="{D42A27DB-BD31-4B8C-83A1-F6EECF244321}">
                <p14:modId xmlns:p14="http://schemas.microsoft.com/office/powerpoint/2010/main" val="2532245586"/>
              </p:ext>
            </p:extLst>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Picture 13">
            <a:extLst>
              <a:ext uri="{FF2B5EF4-FFF2-40B4-BE49-F238E27FC236}">
                <a16:creationId xmlns:a16="http://schemas.microsoft.com/office/drawing/2014/main" id="{CCB29ABD-9311-4ED9-8898-30032FDFED9B}"/>
              </a:ext>
            </a:extLst>
          </p:cNvPr>
          <p:cNvPicPr>
            <a:picLocks noChangeAspect="1"/>
          </p:cNvPicPr>
          <p:nvPr/>
        </p:nvPicPr>
        <p:blipFill rotWithShape="1">
          <a:blip r:embed="rId8"/>
          <a:srcRect b="8306"/>
          <a:stretch/>
        </p:blipFill>
        <p:spPr>
          <a:xfrm>
            <a:off x="459013" y="1793175"/>
            <a:ext cx="10347531" cy="4417193"/>
          </a:xfrm>
          <a:prstGeom prst="rect">
            <a:avLst/>
          </a:prstGeom>
        </p:spPr>
      </p:pic>
    </p:spTree>
    <p:extLst>
      <p:ext uri="{BB962C8B-B14F-4D97-AF65-F5344CB8AC3E}">
        <p14:creationId xmlns:p14="http://schemas.microsoft.com/office/powerpoint/2010/main" val="28212892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4294967295"/>
          </p:nvPr>
        </p:nvSpPr>
        <p:spPr>
          <a:xfrm>
            <a:off x="459013" y="959737"/>
            <a:ext cx="10874375" cy="531812"/>
          </a:xfrm>
        </p:spPr>
        <p:txBody>
          <a:bodyPr>
            <a:noAutofit/>
          </a:bodyPr>
          <a:lstStyle/>
          <a:p>
            <a:pPr marL="0" indent="0">
              <a:buNone/>
            </a:pPr>
            <a:r>
              <a:rPr lang="en-US" b="1" dirty="0">
                <a:latin typeface="Trebuchet MS" panose="020B0603020202020204" pitchFamily="34" charset="0"/>
              </a:rPr>
              <a:t>Exercise answers</a:t>
            </a:r>
            <a:endParaRPr lang="en-GB" b="1" dirty="0">
              <a:solidFill>
                <a:srgbClr val="4472C4"/>
              </a:solidFill>
              <a:latin typeface="Trebuchet MS" panose="020B0603020202020204" pitchFamily="34" charset="0"/>
            </a:endParaRPr>
          </a:p>
        </p:txBody>
      </p:sp>
      <p:graphicFrame>
        <p:nvGraphicFramePr>
          <p:cNvPr id="10" name="Diagram 9">
            <a:extLst>
              <a:ext uri="{FF2B5EF4-FFF2-40B4-BE49-F238E27FC236}">
                <a16:creationId xmlns:a16="http://schemas.microsoft.com/office/drawing/2014/main" id="{92FBF956-F366-4A78-9F7B-8DF3D8FCF21D}"/>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 name="Picture 13">
            <a:extLst>
              <a:ext uri="{FF2B5EF4-FFF2-40B4-BE49-F238E27FC236}">
                <a16:creationId xmlns:a16="http://schemas.microsoft.com/office/drawing/2014/main" id="{CCB29ABD-9311-4ED9-8898-30032FDFED9B}"/>
              </a:ext>
            </a:extLst>
          </p:cNvPr>
          <p:cNvPicPr>
            <a:picLocks noChangeAspect="1"/>
          </p:cNvPicPr>
          <p:nvPr/>
        </p:nvPicPr>
        <p:blipFill rotWithShape="1">
          <a:blip r:embed="rId8"/>
          <a:srcRect b="8306"/>
          <a:stretch/>
        </p:blipFill>
        <p:spPr>
          <a:xfrm>
            <a:off x="459013" y="1793175"/>
            <a:ext cx="10347531" cy="4417193"/>
          </a:xfrm>
          <a:prstGeom prst="rect">
            <a:avLst/>
          </a:prstGeom>
        </p:spPr>
      </p:pic>
      <p:pic>
        <p:nvPicPr>
          <p:cNvPr id="5" name="Picture 4">
            <a:extLst>
              <a:ext uri="{FF2B5EF4-FFF2-40B4-BE49-F238E27FC236}">
                <a16:creationId xmlns:a16="http://schemas.microsoft.com/office/drawing/2014/main" id="{7E5E758C-4F87-4626-B2CB-79E615473C70}"/>
              </a:ext>
            </a:extLst>
          </p:cNvPr>
          <p:cNvPicPr>
            <a:picLocks noChangeAspect="1"/>
          </p:cNvPicPr>
          <p:nvPr/>
        </p:nvPicPr>
        <p:blipFill>
          <a:blip r:embed="rId9"/>
          <a:stretch>
            <a:fillRect/>
          </a:stretch>
        </p:blipFill>
        <p:spPr>
          <a:xfrm>
            <a:off x="6826907" y="959737"/>
            <a:ext cx="4971803" cy="5697671"/>
          </a:xfrm>
          <a:prstGeom prst="rect">
            <a:avLst/>
          </a:prstGeom>
        </p:spPr>
      </p:pic>
    </p:spTree>
    <p:extLst>
      <p:ext uri="{BB962C8B-B14F-4D97-AF65-F5344CB8AC3E}">
        <p14:creationId xmlns:p14="http://schemas.microsoft.com/office/powerpoint/2010/main" val="75263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459014" y="995511"/>
            <a:ext cx="10874458" cy="531557"/>
          </a:xfrm>
        </p:spPr>
        <p:txBody>
          <a:bodyPr/>
          <a:lstStyle/>
          <a:p>
            <a:r>
              <a:rPr lang="en-US" dirty="0">
                <a:latin typeface="Trebuchet MS" panose="020B0603020202020204" pitchFamily="34" charset="0"/>
              </a:rPr>
              <a:t>Modifying questions</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4" y="1875339"/>
            <a:ext cx="11186930" cy="4382957"/>
          </a:xfrm>
        </p:spPr>
        <p:txBody>
          <a:bodyPr>
            <a:normAutofit fontScale="92500" lnSpcReduction="10000"/>
          </a:bodyPr>
          <a:lstStyle/>
          <a:p>
            <a:pPr marL="457200" indent="-457200" algn="just">
              <a:lnSpc>
                <a:spcPct val="110000"/>
              </a:lnSpc>
              <a:spcAft>
                <a:spcPts val="600"/>
              </a:spcAft>
              <a:buFont typeface="+mj-lt"/>
              <a:buAutoNum type="arabicPeriod"/>
            </a:pPr>
            <a:r>
              <a:rPr lang="en-US" altLang="en-US" sz="2400" b="1" dirty="0">
                <a:latin typeface="Trebuchet MS" panose="020B0603020202020204" pitchFamily="34" charset="0"/>
              </a:rPr>
              <a:t>Questions </a:t>
            </a:r>
            <a:r>
              <a:rPr lang="en-US" altLang="en-US" sz="2400" b="1" dirty="0">
                <a:solidFill>
                  <a:srgbClr val="4472C4"/>
                </a:solidFill>
                <a:latin typeface="Trebuchet MS" panose="020B0603020202020204" pitchFamily="34" charset="0"/>
              </a:rPr>
              <a:t>with</a:t>
            </a:r>
            <a:r>
              <a:rPr lang="en-US" altLang="en-US" sz="2400" b="1" dirty="0">
                <a:latin typeface="Trebuchet MS" panose="020B0603020202020204" pitchFamily="34" charset="0"/>
              </a:rPr>
              <a:t> “</a:t>
            </a:r>
            <a:r>
              <a:rPr lang="en-US" altLang="en-US" sz="2400" b="1" dirty="0">
                <a:solidFill>
                  <a:srgbClr val="FF0000"/>
                </a:solidFill>
                <a:latin typeface="Trebuchet MS" panose="020B0603020202020204" pitchFamily="34" charset="0"/>
              </a:rPr>
              <a:t>COUNTRY ADAPT</a:t>
            </a:r>
            <a:r>
              <a:rPr lang="en-US" altLang="en-US" sz="2400" b="1" dirty="0">
                <a:latin typeface="Trebuchet MS" panose="020B0603020202020204" pitchFamily="34" charset="0"/>
              </a:rPr>
              <a:t>”: </a:t>
            </a:r>
            <a:r>
              <a:rPr lang="en-US" altLang="en-US" sz="2400" dirty="0">
                <a:latin typeface="Trebuchet MS" panose="020B0603020202020204" pitchFamily="34" charset="0"/>
              </a:rPr>
              <a:t>Throughout the questionnaire there are instructions in red font marked “COUNTRY ADAPT”.</a:t>
            </a:r>
          </a:p>
          <a:p>
            <a:pPr lvl="1" algn="just">
              <a:lnSpc>
                <a:spcPct val="110000"/>
              </a:lnSpc>
              <a:spcBef>
                <a:spcPts val="0"/>
              </a:spcBef>
            </a:pPr>
            <a:r>
              <a:rPr lang="en-US" altLang="en-US" sz="2200" dirty="0">
                <a:latin typeface="Trebuchet MS" panose="020B0603020202020204" pitchFamily="34" charset="0"/>
              </a:rPr>
              <a:t>1.1. Some always need adaptation</a:t>
            </a:r>
          </a:p>
          <a:p>
            <a:pPr lvl="1" algn="just">
              <a:lnSpc>
                <a:spcPct val="110000"/>
              </a:lnSpc>
              <a:spcBef>
                <a:spcPts val="0"/>
              </a:spcBef>
            </a:pPr>
            <a:r>
              <a:rPr lang="en-US" altLang="en-US" sz="2200" dirty="0">
                <a:latin typeface="Trebuchet MS" panose="020B0603020202020204" pitchFamily="34" charset="0"/>
              </a:rPr>
              <a:t>1.2. Some commonly need adaptation</a:t>
            </a:r>
          </a:p>
          <a:p>
            <a:pPr lvl="1" algn="just">
              <a:lnSpc>
                <a:spcPct val="110000"/>
              </a:lnSpc>
            </a:pPr>
            <a:endParaRPr lang="en-US" altLang="en-US" dirty="0">
              <a:latin typeface="Trebuchet MS" panose="020B0603020202020204" pitchFamily="34" charset="0"/>
            </a:endParaRPr>
          </a:p>
          <a:p>
            <a:pPr marL="457200" indent="-457200" algn="just">
              <a:lnSpc>
                <a:spcPct val="110000"/>
              </a:lnSpc>
              <a:spcAft>
                <a:spcPts val="600"/>
              </a:spcAft>
              <a:buFont typeface="+mj-lt"/>
              <a:buAutoNum type="arabicPeriod"/>
            </a:pPr>
            <a:r>
              <a:rPr lang="en-US" altLang="en-US" sz="2400" b="1" dirty="0">
                <a:latin typeface="Trebuchet MS" panose="020B0603020202020204" pitchFamily="34" charset="0"/>
              </a:rPr>
              <a:t>Questions </a:t>
            </a:r>
            <a:r>
              <a:rPr lang="en-US" altLang="en-US" sz="2400" b="1" dirty="0">
                <a:solidFill>
                  <a:srgbClr val="4472C4"/>
                </a:solidFill>
                <a:latin typeface="Trebuchet MS" panose="020B0603020202020204" pitchFamily="34" charset="0"/>
              </a:rPr>
              <a:t>without</a:t>
            </a:r>
            <a:r>
              <a:rPr lang="en-US" altLang="en-US" sz="2400" b="1" dirty="0">
                <a:latin typeface="Trebuchet MS" panose="020B0603020202020204" pitchFamily="34" charset="0"/>
              </a:rPr>
              <a:t> “</a:t>
            </a:r>
            <a:r>
              <a:rPr lang="en-US" altLang="en-US" sz="2400" b="1" dirty="0">
                <a:solidFill>
                  <a:srgbClr val="FF0000"/>
                </a:solidFill>
                <a:latin typeface="Trebuchet MS" panose="020B0603020202020204" pitchFamily="34" charset="0"/>
              </a:rPr>
              <a:t>COUNTRY ADAPT</a:t>
            </a:r>
            <a:r>
              <a:rPr lang="en-US" altLang="en-US" sz="2400" b="1" dirty="0">
                <a:latin typeface="Trebuchet MS" panose="020B0603020202020204" pitchFamily="34" charset="0"/>
              </a:rPr>
              <a:t>”: </a:t>
            </a:r>
          </a:p>
          <a:p>
            <a:pPr marL="1027113" lvl="1" indent="-563563" algn="just">
              <a:lnSpc>
                <a:spcPct val="110000"/>
              </a:lnSpc>
              <a:spcBef>
                <a:spcPts val="0"/>
              </a:spcBef>
            </a:pPr>
            <a:r>
              <a:rPr lang="en-US" altLang="en-US" sz="2200" dirty="0">
                <a:latin typeface="Trebuchet MS" panose="020B0603020202020204" pitchFamily="34" charset="0"/>
              </a:rPr>
              <a:t>2.1.	Questions where the country uses a different term for an item</a:t>
            </a:r>
          </a:p>
          <a:p>
            <a:pPr marL="1027113" lvl="1" indent="-563563" algn="just">
              <a:lnSpc>
                <a:spcPct val="110000"/>
              </a:lnSpc>
              <a:spcBef>
                <a:spcPts val="0"/>
              </a:spcBef>
            </a:pPr>
            <a:r>
              <a:rPr lang="en-US" altLang="en-US" sz="2200" dirty="0">
                <a:latin typeface="Trebuchet MS" panose="020B0603020202020204" pitchFamily="34" charset="0"/>
              </a:rPr>
              <a:t>2.2.	Questions that may need additional explanation to be understood in the country context</a:t>
            </a:r>
          </a:p>
          <a:p>
            <a:pPr marL="1027113" lvl="1" indent="-563563" algn="just">
              <a:lnSpc>
                <a:spcPct val="110000"/>
              </a:lnSpc>
              <a:spcBef>
                <a:spcPts val="0"/>
              </a:spcBef>
            </a:pPr>
            <a:r>
              <a:rPr lang="en-US" altLang="en-US" sz="2200" dirty="0">
                <a:latin typeface="Trebuchet MS" panose="020B0603020202020204" pitchFamily="34" charset="0"/>
              </a:rPr>
              <a:t>2.3.	Every question in the questionnaire needs to be checked to ensure that it is appropriate to country policies and context and will be understood by data collectors and respondents.</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extLst>
              <p:ext uri="{D42A27DB-BD31-4B8C-83A1-F6EECF244321}">
                <p14:modId xmlns:p14="http://schemas.microsoft.com/office/powerpoint/2010/main" val="3575510639"/>
              </p:ext>
            </p:extLst>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014060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4294967295"/>
          </p:nvPr>
        </p:nvSpPr>
        <p:spPr>
          <a:xfrm>
            <a:off x="459013" y="959737"/>
            <a:ext cx="10874375" cy="531812"/>
          </a:xfrm>
        </p:spPr>
        <p:txBody>
          <a:bodyPr>
            <a:noAutofit/>
          </a:bodyPr>
          <a:lstStyle/>
          <a:p>
            <a:pPr marL="0" indent="0">
              <a:buNone/>
            </a:pPr>
            <a:r>
              <a:rPr lang="en-US" b="1" dirty="0">
                <a:latin typeface="Trebuchet MS" panose="020B0603020202020204" pitchFamily="34" charset="0"/>
              </a:rPr>
              <a:t>Exercise answers</a:t>
            </a:r>
            <a:endParaRPr lang="en-GB" b="1" dirty="0">
              <a:solidFill>
                <a:srgbClr val="4472C4"/>
              </a:solidFill>
              <a:latin typeface="Trebuchet MS" panose="020B0603020202020204" pitchFamily="34" charset="0"/>
            </a:endParaRPr>
          </a:p>
        </p:txBody>
      </p:sp>
      <p:graphicFrame>
        <p:nvGraphicFramePr>
          <p:cNvPr id="10" name="Diagram 9">
            <a:extLst>
              <a:ext uri="{FF2B5EF4-FFF2-40B4-BE49-F238E27FC236}">
                <a16:creationId xmlns:a16="http://schemas.microsoft.com/office/drawing/2014/main" id="{92FBF956-F366-4A78-9F7B-8DF3D8FCF21D}"/>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4F8AB080-B103-41B1-97BF-EC0202362F82}"/>
              </a:ext>
            </a:extLst>
          </p:cNvPr>
          <p:cNvPicPr>
            <a:picLocks noChangeAspect="1"/>
          </p:cNvPicPr>
          <p:nvPr/>
        </p:nvPicPr>
        <p:blipFill rotWithShape="1">
          <a:blip r:embed="rId8"/>
          <a:srcRect b="6507"/>
          <a:stretch/>
        </p:blipFill>
        <p:spPr>
          <a:xfrm>
            <a:off x="336502" y="1786770"/>
            <a:ext cx="11584719" cy="4435900"/>
          </a:xfrm>
          <a:prstGeom prst="rect">
            <a:avLst/>
          </a:prstGeom>
        </p:spPr>
      </p:pic>
    </p:spTree>
    <p:extLst>
      <p:ext uri="{BB962C8B-B14F-4D97-AF65-F5344CB8AC3E}">
        <p14:creationId xmlns:p14="http://schemas.microsoft.com/office/powerpoint/2010/main" val="32872215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4294967295"/>
          </p:nvPr>
        </p:nvSpPr>
        <p:spPr>
          <a:xfrm>
            <a:off x="459013" y="959737"/>
            <a:ext cx="10874375" cy="531812"/>
          </a:xfrm>
        </p:spPr>
        <p:txBody>
          <a:bodyPr>
            <a:noAutofit/>
          </a:bodyPr>
          <a:lstStyle/>
          <a:p>
            <a:pPr marL="0" indent="0">
              <a:buNone/>
            </a:pPr>
            <a:r>
              <a:rPr lang="en-US" b="1" dirty="0">
                <a:latin typeface="Trebuchet MS" panose="020B0603020202020204" pitchFamily="34" charset="0"/>
              </a:rPr>
              <a:t>Exercise answers</a:t>
            </a:r>
            <a:endParaRPr lang="en-GB" b="1" dirty="0">
              <a:solidFill>
                <a:srgbClr val="4472C4"/>
              </a:solidFill>
              <a:latin typeface="Trebuchet MS" panose="020B0603020202020204" pitchFamily="34" charset="0"/>
            </a:endParaRPr>
          </a:p>
        </p:txBody>
      </p:sp>
      <p:graphicFrame>
        <p:nvGraphicFramePr>
          <p:cNvPr id="10" name="Diagram 9">
            <a:extLst>
              <a:ext uri="{FF2B5EF4-FFF2-40B4-BE49-F238E27FC236}">
                <a16:creationId xmlns:a16="http://schemas.microsoft.com/office/drawing/2014/main" id="{92FBF956-F366-4A78-9F7B-8DF3D8FCF21D}"/>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a:extLst>
              <a:ext uri="{FF2B5EF4-FFF2-40B4-BE49-F238E27FC236}">
                <a16:creationId xmlns:a16="http://schemas.microsoft.com/office/drawing/2014/main" id="{D4991BE5-C096-4C94-B1F2-885047296AA2}"/>
              </a:ext>
            </a:extLst>
          </p:cNvPr>
          <p:cNvPicPr>
            <a:picLocks noChangeAspect="1"/>
          </p:cNvPicPr>
          <p:nvPr/>
        </p:nvPicPr>
        <p:blipFill rotWithShape="1">
          <a:blip r:embed="rId8"/>
          <a:srcRect r="7916"/>
          <a:stretch/>
        </p:blipFill>
        <p:spPr>
          <a:xfrm>
            <a:off x="547200" y="1726270"/>
            <a:ext cx="5075868" cy="4474044"/>
          </a:xfrm>
          <a:prstGeom prst="rect">
            <a:avLst/>
          </a:prstGeom>
          <a:ln>
            <a:solidFill>
              <a:schemeClr val="bg1">
                <a:lumMod val="65000"/>
              </a:schemeClr>
            </a:solidFill>
          </a:ln>
        </p:spPr>
      </p:pic>
      <p:pic>
        <p:nvPicPr>
          <p:cNvPr id="7" name="Picture 6">
            <a:extLst>
              <a:ext uri="{FF2B5EF4-FFF2-40B4-BE49-F238E27FC236}">
                <a16:creationId xmlns:a16="http://schemas.microsoft.com/office/drawing/2014/main" id="{A4AB5AD1-0672-41A0-9037-1CCD02559B65}"/>
              </a:ext>
            </a:extLst>
          </p:cNvPr>
          <p:cNvPicPr>
            <a:picLocks noChangeAspect="1"/>
          </p:cNvPicPr>
          <p:nvPr/>
        </p:nvPicPr>
        <p:blipFill>
          <a:blip r:embed="rId9"/>
          <a:stretch>
            <a:fillRect/>
          </a:stretch>
        </p:blipFill>
        <p:spPr>
          <a:xfrm>
            <a:off x="5623068" y="1726270"/>
            <a:ext cx="6479969" cy="4474044"/>
          </a:xfrm>
          <a:prstGeom prst="rect">
            <a:avLst/>
          </a:prstGeom>
          <a:ln>
            <a:solidFill>
              <a:schemeClr val="bg1">
                <a:lumMod val="65000"/>
              </a:schemeClr>
            </a:solidFill>
          </a:ln>
        </p:spPr>
      </p:pic>
    </p:spTree>
    <p:extLst>
      <p:ext uri="{BB962C8B-B14F-4D97-AF65-F5344CB8AC3E}">
        <p14:creationId xmlns:p14="http://schemas.microsoft.com/office/powerpoint/2010/main" val="316952017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4294967295"/>
          </p:nvPr>
        </p:nvSpPr>
        <p:spPr>
          <a:xfrm>
            <a:off x="459013" y="959737"/>
            <a:ext cx="10874375" cy="531812"/>
          </a:xfrm>
        </p:spPr>
        <p:txBody>
          <a:bodyPr>
            <a:noAutofit/>
          </a:bodyPr>
          <a:lstStyle/>
          <a:p>
            <a:pPr marL="0" indent="0">
              <a:buNone/>
            </a:pPr>
            <a:r>
              <a:rPr lang="en-US" b="1" dirty="0">
                <a:latin typeface="Trebuchet MS" panose="020B0603020202020204" pitchFamily="34" charset="0"/>
              </a:rPr>
              <a:t>Discussion</a:t>
            </a:r>
            <a:endParaRPr lang="en-GB" b="1" dirty="0">
              <a:solidFill>
                <a:srgbClr val="4472C4"/>
              </a:solidFill>
              <a:latin typeface="Trebuchet MS" panose="020B0603020202020204" pitchFamily="34" charset="0"/>
            </a:endParaRPr>
          </a:p>
        </p:txBody>
      </p:sp>
      <p:graphicFrame>
        <p:nvGraphicFramePr>
          <p:cNvPr id="10" name="Diagram 9">
            <a:extLst>
              <a:ext uri="{FF2B5EF4-FFF2-40B4-BE49-F238E27FC236}">
                <a16:creationId xmlns:a16="http://schemas.microsoft.com/office/drawing/2014/main" id="{92FBF956-F366-4A78-9F7B-8DF3D8FCF21D}"/>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 Placeholder 2">
            <a:extLst>
              <a:ext uri="{FF2B5EF4-FFF2-40B4-BE49-F238E27FC236}">
                <a16:creationId xmlns:a16="http://schemas.microsoft.com/office/drawing/2014/main" id="{E7F18D2D-F522-45CF-B30F-3AE229A2829B}"/>
              </a:ext>
            </a:extLst>
          </p:cNvPr>
          <p:cNvSpPr txBox="1">
            <a:spLocks/>
          </p:cNvSpPr>
          <p:nvPr/>
        </p:nvSpPr>
        <p:spPr>
          <a:xfrm>
            <a:off x="443012" y="1816924"/>
            <a:ext cx="11186930" cy="4360619"/>
          </a:xfrm>
          <a:prstGeom prst="rect">
            <a:avLst/>
          </a:prstGeom>
        </p:spPr>
        <p:txBody>
          <a:bodyPr vert="horz" lIns="91440" tIns="45720" rIns="91440" bIns="45720" rtlCol="0" anchor="ctr">
            <a:normAutofit lnSpcReduction="1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endParaRPr lang="en-US" sz="2400" dirty="0">
              <a:solidFill>
                <a:schemeClr val="tx1"/>
              </a:solidFill>
              <a:latin typeface="Trebuchet MS" panose="020B0603020202020204" pitchFamily="34" charset="0"/>
            </a:endParaRPr>
          </a:p>
          <a:p>
            <a:pPr algn="l"/>
            <a:r>
              <a:rPr lang="en-US" sz="2400" dirty="0">
                <a:solidFill>
                  <a:schemeClr val="tx1"/>
                </a:solidFill>
                <a:latin typeface="Trebuchet MS" panose="020B0603020202020204" pitchFamily="34" charset="0"/>
              </a:rPr>
              <a:t>We have looked at various indicators that need question 2601. </a:t>
            </a:r>
          </a:p>
          <a:p>
            <a:pPr algn="l"/>
            <a:endParaRPr lang="en-US" sz="2000" dirty="0">
              <a:solidFill>
                <a:schemeClr val="tx1"/>
              </a:solidFill>
            </a:endParaRPr>
          </a:p>
          <a:p>
            <a:pPr algn="l"/>
            <a:endParaRPr lang="en-US" sz="2000" dirty="0">
              <a:solidFill>
                <a:schemeClr val="tx1"/>
              </a:solidFill>
            </a:endParaRPr>
          </a:p>
          <a:p>
            <a:pPr algn="l"/>
            <a:endParaRPr lang="en-US" sz="2000" dirty="0">
              <a:solidFill>
                <a:schemeClr val="tx1"/>
              </a:solidFill>
            </a:endParaRPr>
          </a:p>
          <a:p>
            <a:pPr algn="l"/>
            <a:endParaRPr lang="en-US" sz="2000" dirty="0">
              <a:solidFill>
                <a:schemeClr val="tx1"/>
              </a:solidFill>
            </a:endParaRPr>
          </a:p>
          <a:p>
            <a:pPr algn="l"/>
            <a:endParaRPr lang="en-US" sz="2000" dirty="0">
              <a:solidFill>
                <a:schemeClr val="tx1"/>
              </a:solidFill>
            </a:endParaRPr>
          </a:p>
          <a:p>
            <a:pPr algn="l"/>
            <a:endParaRPr lang="en-US" sz="2000" dirty="0">
              <a:solidFill>
                <a:schemeClr val="tx1"/>
              </a:solidFill>
            </a:endParaRPr>
          </a:p>
          <a:p>
            <a:pPr algn="l"/>
            <a:endParaRPr lang="en-US" sz="2000" dirty="0">
              <a:solidFill>
                <a:schemeClr val="tx1"/>
              </a:solidFill>
            </a:endParaRPr>
          </a:p>
          <a:p>
            <a:pPr algn="l"/>
            <a:endParaRPr lang="en-US" sz="2000" dirty="0">
              <a:solidFill>
                <a:schemeClr val="tx1"/>
              </a:solidFill>
            </a:endParaRPr>
          </a:p>
          <a:p>
            <a:pPr algn="l"/>
            <a:endParaRPr lang="en-US" sz="2000" dirty="0">
              <a:solidFill>
                <a:schemeClr val="tx1"/>
              </a:solidFill>
            </a:endParaRPr>
          </a:p>
          <a:p>
            <a:pPr algn="l"/>
            <a:endParaRPr lang="en-US" sz="2000" dirty="0">
              <a:solidFill>
                <a:schemeClr val="tx1"/>
              </a:solidFill>
              <a:latin typeface="Trebuchet MS" panose="020B0603020202020204" pitchFamily="34" charset="0"/>
            </a:endParaRPr>
          </a:p>
          <a:p>
            <a:pPr algn="l"/>
            <a:r>
              <a:rPr lang="en-US" sz="2400" b="1" dirty="0">
                <a:solidFill>
                  <a:schemeClr val="tx1"/>
                </a:solidFill>
                <a:latin typeface="Trebuchet MS" panose="020B0603020202020204" pitchFamily="34" charset="0"/>
              </a:rPr>
              <a:t>Based on your review of some of the indicators that need this question, would you recommend that this question is deleted? </a:t>
            </a:r>
          </a:p>
          <a:p>
            <a:endParaRPr lang="en-US" sz="2000" dirty="0"/>
          </a:p>
          <a:p>
            <a:endParaRPr lang="en-GB" sz="2000" dirty="0"/>
          </a:p>
        </p:txBody>
      </p:sp>
      <p:pic>
        <p:nvPicPr>
          <p:cNvPr id="8" name="Picture 7">
            <a:extLst>
              <a:ext uri="{FF2B5EF4-FFF2-40B4-BE49-F238E27FC236}">
                <a16:creationId xmlns:a16="http://schemas.microsoft.com/office/drawing/2014/main" id="{5D1E4DA7-465B-4719-8585-A858B7674D4D}"/>
              </a:ext>
            </a:extLst>
          </p:cNvPr>
          <p:cNvPicPr>
            <a:picLocks noChangeAspect="1"/>
          </p:cNvPicPr>
          <p:nvPr/>
        </p:nvPicPr>
        <p:blipFill>
          <a:blip r:embed="rId8"/>
          <a:stretch>
            <a:fillRect/>
          </a:stretch>
        </p:blipFill>
        <p:spPr>
          <a:xfrm>
            <a:off x="459013" y="2849341"/>
            <a:ext cx="11186931" cy="1842541"/>
          </a:xfrm>
          <a:prstGeom prst="rect">
            <a:avLst/>
          </a:prstGeom>
        </p:spPr>
      </p:pic>
    </p:spTree>
    <p:extLst>
      <p:ext uri="{BB962C8B-B14F-4D97-AF65-F5344CB8AC3E}">
        <p14:creationId xmlns:p14="http://schemas.microsoft.com/office/powerpoint/2010/main" val="37262925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459014" y="995511"/>
            <a:ext cx="10874458" cy="531557"/>
          </a:xfrm>
        </p:spPr>
        <p:txBody>
          <a:bodyPr/>
          <a:lstStyle/>
          <a:p>
            <a:r>
              <a:rPr lang="en-US" dirty="0">
                <a:latin typeface="Trebuchet MS" panose="020B0603020202020204" pitchFamily="34" charset="0"/>
              </a:rPr>
              <a:t>Adding questions</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4" y="1875339"/>
            <a:ext cx="11186930" cy="4565523"/>
          </a:xfrm>
        </p:spPr>
        <p:txBody>
          <a:bodyPr>
            <a:normAutofit/>
          </a:bodyPr>
          <a:lstStyle/>
          <a:p>
            <a:pPr marL="285750" indent="-285750" algn="just">
              <a:spcAft>
                <a:spcPts val="600"/>
              </a:spcAft>
              <a:buFont typeface="Arial" panose="020B0604020202020204" pitchFamily="34" charset="0"/>
              <a:buChar char="•"/>
            </a:pPr>
            <a:r>
              <a:rPr lang="en-US" altLang="en-US" sz="2400" dirty="0">
                <a:latin typeface="Trebuchet MS" panose="020B0603020202020204" pitchFamily="34" charset="0"/>
              </a:rPr>
              <a:t>Remember that adding questions has </a:t>
            </a:r>
            <a:r>
              <a:rPr lang="en-US" altLang="en-US" sz="2400" b="1" dirty="0">
                <a:solidFill>
                  <a:srgbClr val="4472C4"/>
                </a:solidFill>
                <a:latin typeface="Trebuchet MS" panose="020B0603020202020204" pitchFamily="34" charset="0"/>
              </a:rPr>
              <a:t>implications</a:t>
            </a:r>
            <a:r>
              <a:rPr lang="en-US" altLang="en-US" sz="2400" dirty="0">
                <a:latin typeface="Trebuchet MS" panose="020B0603020202020204" pitchFamily="34" charset="0"/>
              </a:rPr>
              <a:t>:</a:t>
            </a:r>
          </a:p>
          <a:p>
            <a:pPr marL="742950" lvl="2" indent="-285750" algn="just">
              <a:lnSpc>
                <a:spcPct val="100000"/>
              </a:lnSpc>
              <a:spcBef>
                <a:spcPts val="0"/>
              </a:spcBef>
              <a:spcAft>
                <a:spcPts val="600"/>
              </a:spcAft>
              <a:buFont typeface="Arial" panose="020B0604020202020204" pitchFamily="34" charset="0"/>
              <a:buChar char="•"/>
            </a:pPr>
            <a:r>
              <a:rPr lang="en-US" altLang="en-US" sz="2400" spc="20" dirty="0">
                <a:latin typeface="Trebuchet MS" panose="020B0603020202020204" pitchFamily="34" charset="0"/>
              </a:rPr>
              <a:t>Increased questionnaire length </a:t>
            </a:r>
            <a:r>
              <a:rPr lang="en-US" altLang="en-US" sz="2400" spc="20" dirty="0">
                <a:latin typeface="Trebuchet MS" panose="020B0603020202020204" pitchFamily="34" charset="0"/>
                <a:sym typeface="Wingdings" panose="05000000000000000000" pitchFamily="2" charset="2"/>
              </a:rPr>
              <a:t> Increased training and </a:t>
            </a:r>
            <a:r>
              <a:rPr lang="en-US" altLang="en-US" sz="2400" spc="20" dirty="0">
                <a:latin typeface="Trebuchet MS" panose="020B0603020202020204" pitchFamily="34" charset="0"/>
              </a:rPr>
              <a:t>data collection duration </a:t>
            </a:r>
            <a:r>
              <a:rPr lang="en-US" altLang="en-US" sz="2400" spc="20" dirty="0">
                <a:latin typeface="Trebuchet MS" panose="020B0603020202020204" pitchFamily="34" charset="0"/>
                <a:sym typeface="Wingdings" panose="05000000000000000000" pitchFamily="2" charset="2"/>
              </a:rPr>
              <a:t></a:t>
            </a:r>
            <a:r>
              <a:rPr lang="en-US" altLang="en-US" sz="2400" spc="20" dirty="0">
                <a:latin typeface="Trebuchet MS" panose="020B0603020202020204" pitchFamily="34" charset="0"/>
              </a:rPr>
              <a:t> Increased  costs</a:t>
            </a:r>
          </a:p>
          <a:p>
            <a:pPr marL="742950" lvl="2" indent="-285750" algn="just">
              <a:lnSpc>
                <a:spcPct val="100000"/>
              </a:lnSpc>
              <a:spcBef>
                <a:spcPts val="0"/>
              </a:spcBef>
              <a:spcAft>
                <a:spcPts val="600"/>
              </a:spcAft>
              <a:buFont typeface="Arial" panose="020B0604020202020204" pitchFamily="34" charset="0"/>
              <a:buChar char="•"/>
            </a:pPr>
            <a:r>
              <a:rPr lang="en-US" altLang="en-US" sz="2400" spc="20" dirty="0">
                <a:latin typeface="Trebuchet MS" panose="020B0603020202020204" pitchFamily="34" charset="0"/>
              </a:rPr>
              <a:t>Potential decreased data quality</a:t>
            </a:r>
          </a:p>
          <a:p>
            <a:pPr marL="742950" lvl="2" indent="-285750" algn="just">
              <a:lnSpc>
                <a:spcPct val="100000"/>
              </a:lnSpc>
              <a:spcBef>
                <a:spcPts val="0"/>
              </a:spcBef>
              <a:spcAft>
                <a:spcPts val="1200"/>
              </a:spcAft>
              <a:buFont typeface="Arial" panose="020B0604020202020204" pitchFamily="34" charset="0"/>
              <a:buChar char="•"/>
            </a:pPr>
            <a:r>
              <a:rPr lang="en-US" altLang="en-US" sz="2400" spc="20" dirty="0">
                <a:latin typeface="Trebuchet MS" panose="020B0603020202020204" pitchFamily="34" charset="0"/>
              </a:rPr>
              <a:t>Potentially overwhelming amount of data to analyze and interpret</a:t>
            </a:r>
          </a:p>
          <a:p>
            <a:pPr marL="285750" indent="-285750" algn="just">
              <a:spcAft>
                <a:spcPts val="1200"/>
              </a:spcAft>
              <a:buFont typeface="Arial" panose="020B0604020202020204" pitchFamily="34" charset="0"/>
              <a:buChar char="•"/>
            </a:pPr>
            <a:r>
              <a:rPr lang="en-US" altLang="en-US" sz="2400" dirty="0">
                <a:latin typeface="Trebuchet MS" panose="020B0603020202020204" pitchFamily="34" charset="0"/>
              </a:rPr>
              <a:t>Questions should only be added if their </a:t>
            </a:r>
            <a:r>
              <a:rPr lang="en-US" altLang="en-US" sz="2400" b="1" dirty="0">
                <a:solidFill>
                  <a:srgbClr val="4472C4"/>
                </a:solidFill>
                <a:latin typeface="Trebuchet MS" panose="020B0603020202020204" pitchFamily="34" charset="0"/>
              </a:rPr>
              <a:t>indicators have been defined</a:t>
            </a:r>
            <a:r>
              <a:rPr lang="en-US" altLang="en-US" sz="2400" dirty="0">
                <a:latin typeface="Trebuchet MS" panose="020B0603020202020204" pitchFamily="34" charset="0"/>
              </a:rPr>
              <a:t>.</a:t>
            </a:r>
          </a:p>
          <a:p>
            <a:pPr marL="285750" indent="-285750" algn="just">
              <a:spcAft>
                <a:spcPts val="1200"/>
              </a:spcAft>
              <a:buFont typeface="Arial" panose="020B0604020202020204" pitchFamily="34" charset="0"/>
              <a:buChar char="•"/>
            </a:pPr>
            <a:r>
              <a:rPr lang="en-US" altLang="en-US" sz="2400" dirty="0">
                <a:latin typeface="Trebuchet MS" panose="020B0603020202020204" pitchFamily="34" charset="0"/>
              </a:rPr>
              <a:t>Before adding a question, </a:t>
            </a:r>
            <a:r>
              <a:rPr lang="en-US" altLang="en-US" sz="2400" b="1" dirty="0">
                <a:solidFill>
                  <a:srgbClr val="4472C4"/>
                </a:solidFill>
                <a:latin typeface="Trebuchet MS" panose="020B0603020202020204" pitchFamily="34" charset="0"/>
              </a:rPr>
              <a:t>check</a:t>
            </a:r>
            <a:r>
              <a:rPr lang="en-US" altLang="en-US" sz="2400" dirty="0">
                <a:latin typeface="Trebuchet MS" panose="020B0603020202020204" pitchFamily="34" charset="0"/>
              </a:rPr>
              <a:t> to see </a:t>
            </a:r>
            <a:r>
              <a:rPr lang="en-US" altLang="en-US" sz="2400" b="1" dirty="0">
                <a:solidFill>
                  <a:srgbClr val="4472C4"/>
                </a:solidFill>
                <a:latin typeface="Trebuchet MS" panose="020B0603020202020204" pitchFamily="34" charset="0"/>
              </a:rPr>
              <a:t>if</a:t>
            </a:r>
            <a:r>
              <a:rPr lang="en-US" altLang="en-US" sz="2400" dirty="0">
                <a:latin typeface="Trebuchet MS" panose="020B0603020202020204" pitchFamily="34" charset="0"/>
              </a:rPr>
              <a:t> it maybe </a:t>
            </a:r>
            <a:r>
              <a:rPr lang="en-US" altLang="en-US" sz="2400" b="1" dirty="0">
                <a:solidFill>
                  <a:srgbClr val="4472C4"/>
                </a:solidFill>
                <a:latin typeface="Trebuchet MS" panose="020B0603020202020204" pitchFamily="34" charset="0"/>
              </a:rPr>
              <a:t>already exists </a:t>
            </a:r>
            <a:r>
              <a:rPr lang="en-US" altLang="en-US" sz="2400" dirty="0">
                <a:latin typeface="Trebuchet MS" panose="020B0603020202020204" pitchFamily="34" charset="0"/>
              </a:rPr>
              <a:t>in the Core or the </a:t>
            </a:r>
            <a:r>
              <a:rPr lang="en-US" altLang="en-US" sz="2400" dirty="0" err="1">
                <a:latin typeface="Trebuchet MS" panose="020B0603020202020204" pitchFamily="34" charset="0"/>
              </a:rPr>
              <a:t>Core+Additional</a:t>
            </a:r>
            <a:r>
              <a:rPr lang="en-US" altLang="en-US" sz="2400" dirty="0">
                <a:latin typeface="Trebuchet MS" panose="020B0603020202020204" pitchFamily="34" charset="0"/>
              </a:rPr>
              <a:t> questionnaire. If yes, use the existing question. </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6580960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459014" y="995511"/>
            <a:ext cx="10874458" cy="531557"/>
          </a:xfrm>
        </p:spPr>
        <p:txBody>
          <a:bodyPr/>
          <a:lstStyle/>
          <a:p>
            <a:r>
              <a:rPr lang="en-US" dirty="0">
                <a:latin typeface="Trebuchet MS" panose="020B0603020202020204" pitchFamily="34" charset="0"/>
              </a:rPr>
              <a:t>Adding questions</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4" y="1875339"/>
            <a:ext cx="11186930" cy="4565523"/>
          </a:xfrm>
        </p:spPr>
        <p:txBody>
          <a:bodyPr>
            <a:normAutofit/>
          </a:bodyPr>
          <a:lstStyle/>
          <a:p>
            <a:pPr marL="285750" indent="-285750" algn="just">
              <a:spcAft>
                <a:spcPts val="1200"/>
              </a:spcAft>
              <a:buFont typeface="Arial" panose="020B0604020202020204" pitchFamily="34" charset="0"/>
              <a:buChar char="•"/>
            </a:pPr>
            <a:r>
              <a:rPr lang="en-US" altLang="en-US" sz="2400" dirty="0">
                <a:latin typeface="Trebuchet MS" panose="020B0603020202020204" pitchFamily="34" charset="0"/>
              </a:rPr>
              <a:t>If a question is added, the </a:t>
            </a:r>
            <a:r>
              <a:rPr lang="en-US" altLang="en-US" sz="2400" b="1" dirty="0">
                <a:solidFill>
                  <a:srgbClr val="4472C4"/>
                </a:solidFill>
                <a:latin typeface="Trebuchet MS" panose="020B0603020202020204" pitchFamily="34" charset="0"/>
              </a:rPr>
              <a:t>number assigned </a:t>
            </a:r>
            <a:r>
              <a:rPr lang="en-US" altLang="en-US" sz="2400" dirty="0">
                <a:latin typeface="Trebuchet MS" panose="020B0603020202020204" pitchFamily="34" charset="0"/>
              </a:rPr>
              <a:t>should be the </a:t>
            </a:r>
            <a:r>
              <a:rPr lang="en-US" altLang="en-US" sz="2400" b="1" dirty="0">
                <a:solidFill>
                  <a:srgbClr val="4472C4"/>
                </a:solidFill>
                <a:latin typeface="Trebuchet MS" panose="020B0603020202020204" pitchFamily="34" charset="0"/>
              </a:rPr>
              <a:t>ISO2 code </a:t>
            </a:r>
            <a:r>
              <a:rPr lang="en-US" altLang="en-US" sz="2400" dirty="0">
                <a:latin typeface="Trebuchet MS" panose="020B0603020202020204" pitchFamily="34" charset="0"/>
              </a:rPr>
              <a:t>followed by the </a:t>
            </a:r>
            <a:r>
              <a:rPr lang="en-US" altLang="en-US" sz="2400" b="1" dirty="0">
                <a:solidFill>
                  <a:srgbClr val="4472C4"/>
                </a:solidFill>
                <a:latin typeface="Trebuchet MS" panose="020B0603020202020204" pitchFamily="34" charset="0"/>
              </a:rPr>
              <a:t>country-specific question number</a:t>
            </a:r>
            <a:r>
              <a:rPr lang="en-US" altLang="en-US" sz="2400" dirty="0">
                <a:latin typeface="Trebuchet MS" panose="020B0603020202020204" pitchFamily="34" charset="0"/>
              </a:rPr>
              <a:t>. Examples from Zambia:</a:t>
            </a:r>
          </a:p>
          <a:p>
            <a:pPr marL="285750" indent="-285750" algn="just">
              <a:spcAft>
                <a:spcPts val="1200"/>
              </a:spcAft>
              <a:buFont typeface="Arial" panose="020B0604020202020204" pitchFamily="34" charset="0"/>
              <a:buChar char="•"/>
            </a:pPr>
            <a:endParaRPr lang="en-US" altLang="en-US" sz="2400" dirty="0">
              <a:latin typeface="Trebuchet MS" panose="020B0603020202020204" pitchFamily="34" charset="0"/>
            </a:endParaRPr>
          </a:p>
          <a:p>
            <a:pPr marL="285750" indent="-285750" algn="just">
              <a:spcAft>
                <a:spcPts val="1200"/>
              </a:spcAft>
              <a:buFont typeface="Arial" panose="020B0604020202020204" pitchFamily="34" charset="0"/>
              <a:buChar char="•"/>
            </a:pPr>
            <a:endParaRPr lang="en-US" altLang="en-US" sz="2400" dirty="0">
              <a:latin typeface="Trebuchet MS" panose="020B0603020202020204" pitchFamily="34" charset="0"/>
            </a:endParaRPr>
          </a:p>
          <a:p>
            <a:pPr algn="just">
              <a:spcAft>
                <a:spcPts val="1200"/>
              </a:spcAft>
            </a:pPr>
            <a:endParaRPr lang="en-US" altLang="en-US" sz="2400" dirty="0">
              <a:latin typeface="Trebuchet MS" panose="020B0603020202020204" pitchFamily="34" charset="0"/>
            </a:endParaRPr>
          </a:p>
          <a:p>
            <a:pPr marL="285750" indent="-285750" algn="just">
              <a:spcAft>
                <a:spcPts val="1200"/>
              </a:spcAft>
              <a:buFont typeface="Arial" panose="020B0604020202020204" pitchFamily="34" charset="0"/>
              <a:buChar char="•"/>
            </a:pPr>
            <a:r>
              <a:rPr lang="en-US" altLang="en-US" sz="2400" dirty="0">
                <a:latin typeface="Trebuchet MS" panose="020B0603020202020204" pitchFamily="34" charset="0"/>
              </a:rPr>
              <a:t>When you add </a:t>
            </a:r>
            <a:r>
              <a:rPr lang="en-US" altLang="en-US" sz="2400" b="1" dirty="0">
                <a:solidFill>
                  <a:srgbClr val="4472C4"/>
                </a:solidFill>
                <a:latin typeface="Trebuchet MS" panose="020B0603020202020204" pitchFamily="34" charset="0"/>
              </a:rPr>
              <a:t>response options</a:t>
            </a:r>
            <a:r>
              <a:rPr lang="en-US" altLang="en-US" sz="2400" dirty="0">
                <a:latin typeface="Trebuchet MS" panose="020B0603020202020204" pitchFamily="34" charset="0"/>
              </a:rPr>
              <a:t>, you need to think if the question requires only </a:t>
            </a:r>
            <a:r>
              <a:rPr lang="en-US" altLang="en-US" sz="2400" b="1" dirty="0">
                <a:solidFill>
                  <a:srgbClr val="4472C4"/>
                </a:solidFill>
                <a:latin typeface="Trebuchet MS" panose="020B0603020202020204" pitchFamily="34" charset="0"/>
              </a:rPr>
              <a:t>one</a:t>
            </a:r>
            <a:r>
              <a:rPr lang="en-US" altLang="en-US" sz="2400" dirty="0">
                <a:latin typeface="Trebuchet MS" panose="020B0603020202020204" pitchFamily="34" charset="0"/>
              </a:rPr>
              <a:t> </a:t>
            </a:r>
            <a:r>
              <a:rPr lang="en-US" altLang="en-US" sz="2400" b="1" dirty="0">
                <a:solidFill>
                  <a:srgbClr val="4472C4"/>
                </a:solidFill>
                <a:latin typeface="Trebuchet MS" panose="020B0603020202020204" pitchFamily="34" charset="0"/>
              </a:rPr>
              <a:t>or</a:t>
            </a:r>
            <a:r>
              <a:rPr lang="en-US" altLang="en-US" sz="2400" dirty="0">
                <a:latin typeface="Trebuchet MS" panose="020B0603020202020204" pitchFamily="34" charset="0"/>
              </a:rPr>
              <a:t> </a:t>
            </a:r>
            <a:r>
              <a:rPr lang="en-US" altLang="en-US" sz="2400" b="1" dirty="0">
                <a:solidFill>
                  <a:srgbClr val="4472C4"/>
                </a:solidFill>
                <a:latin typeface="Trebuchet MS" panose="020B0603020202020204" pitchFamily="34" charset="0"/>
              </a:rPr>
              <a:t>multiple</a:t>
            </a:r>
            <a:r>
              <a:rPr lang="en-US" altLang="en-US" sz="2400" dirty="0">
                <a:latin typeface="Trebuchet MS" panose="020B0603020202020204" pitchFamily="34" charset="0"/>
              </a:rPr>
              <a:t> </a:t>
            </a:r>
            <a:r>
              <a:rPr lang="en-US" altLang="en-US" sz="2400" b="1" dirty="0">
                <a:solidFill>
                  <a:srgbClr val="4472C4"/>
                </a:solidFill>
                <a:latin typeface="Trebuchet MS" panose="020B0603020202020204" pitchFamily="34" charset="0"/>
              </a:rPr>
              <a:t>possible</a:t>
            </a:r>
            <a:r>
              <a:rPr lang="en-US" altLang="en-US" sz="2400" dirty="0">
                <a:latin typeface="Trebuchet MS" panose="020B0603020202020204" pitchFamily="34" charset="0"/>
              </a:rPr>
              <a:t> </a:t>
            </a:r>
            <a:r>
              <a:rPr lang="en-US" altLang="en-US" sz="2400" b="1" dirty="0">
                <a:solidFill>
                  <a:srgbClr val="4472C4"/>
                </a:solidFill>
                <a:latin typeface="Trebuchet MS" panose="020B0603020202020204" pitchFamily="34" charset="0"/>
              </a:rPr>
              <a:t>answers</a:t>
            </a:r>
            <a:r>
              <a:rPr lang="en-US" altLang="en-US" sz="2400" dirty="0">
                <a:latin typeface="Trebuchet MS" panose="020B0603020202020204" pitchFamily="34" charset="0"/>
              </a:rPr>
              <a:t>.</a:t>
            </a:r>
          </a:p>
          <a:p>
            <a:pPr marL="285750" indent="-285750" algn="just">
              <a:spcAft>
                <a:spcPts val="1200"/>
              </a:spcAft>
              <a:buFont typeface="Arial" panose="020B0604020202020204" pitchFamily="34" charset="0"/>
              <a:buChar char="•"/>
            </a:pPr>
            <a:r>
              <a:rPr lang="en-US" sz="2400" b="1" dirty="0">
                <a:solidFill>
                  <a:srgbClr val="4472C4"/>
                </a:solidFill>
                <a:latin typeface="Trebuchet MS" panose="020B0603020202020204" pitchFamily="34" charset="0"/>
              </a:rPr>
              <a:t>Avoid adding </a:t>
            </a:r>
            <a:r>
              <a:rPr lang="en-US" sz="2400" dirty="0">
                <a:latin typeface="Trebuchet MS" panose="020B0603020202020204" pitchFamily="34" charset="0"/>
              </a:rPr>
              <a:t>a new question </a:t>
            </a:r>
            <a:r>
              <a:rPr lang="en-US" sz="2400" b="1" dirty="0">
                <a:solidFill>
                  <a:srgbClr val="4472C4"/>
                </a:solidFill>
                <a:latin typeface="Trebuchet MS" panose="020B0603020202020204" pitchFamily="34" charset="0"/>
              </a:rPr>
              <a:t>after the last question </a:t>
            </a:r>
            <a:r>
              <a:rPr lang="en-US" sz="2400" dirty="0">
                <a:latin typeface="Trebuchet MS" panose="020B0603020202020204" pitchFamily="34" charset="0"/>
              </a:rPr>
              <a:t>in a section.</a:t>
            </a:r>
            <a:endParaRPr lang="en-GB" sz="2400" dirty="0">
              <a:latin typeface="Trebuchet MS" panose="020B0603020202020204" pitchFamily="34" charset="0"/>
            </a:endParaRP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extLst>
              <p:ext uri="{D42A27DB-BD31-4B8C-83A1-F6EECF244321}">
                <p14:modId xmlns:p14="http://schemas.microsoft.com/office/powerpoint/2010/main" val="1573514242"/>
              </p:ext>
            </p:extLst>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a:extLst>
              <a:ext uri="{FF2B5EF4-FFF2-40B4-BE49-F238E27FC236}">
                <a16:creationId xmlns:a16="http://schemas.microsoft.com/office/drawing/2014/main" id="{3637E6E0-EE32-4DBF-AA95-17D37FB9AB7F}"/>
              </a:ext>
            </a:extLst>
          </p:cNvPr>
          <p:cNvPicPr>
            <a:picLocks noChangeAspect="1"/>
          </p:cNvPicPr>
          <p:nvPr/>
        </p:nvPicPr>
        <p:blipFill rotWithShape="1">
          <a:blip r:embed="rId8"/>
          <a:srcRect l="1831" t="6822" r="4959"/>
          <a:stretch/>
        </p:blipFill>
        <p:spPr>
          <a:xfrm>
            <a:off x="1931894" y="2978453"/>
            <a:ext cx="4967670" cy="1045465"/>
          </a:xfrm>
          <a:prstGeom prst="rect">
            <a:avLst/>
          </a:prstGeom>
          <a:ln>
            <a:solidFill>
              <a:schemeClr val="bg1">
                <a:lumMod val="65000"/>
              </a:schemeClr>
            </a:solidFill>
          </a:ln>
        </p:spPr>
      </p:pic>
      <p:pic>
        <p:nvPicPr>
          <p:cNvPr id="11" name="Picture 10">
            <a:extLst>
              <a:ext uri="{FF2B5EF4-FFF2-40B4-BE49-F238E27FC236}">
                <a16:creationId xmlns:a16="http://schemas.microsoft.com/office/drawing/2014/main" id="{5996BF61-3FCB-4ADE-84FE-1F47382CC75B}"/>
              </a:ext>
            </a:extLst>
          </p:cNvPr>
          <p:cNvPicPr>
            <a:picLocks noChangeAspect="1"/>
          </p:cNvPicPr>
          <p:nvPr/>
        </p:nvPicPr>
        <p:blipFill rotWithShape="1">
          <a:blip r:embed="rId9"/>
          <a:srcRect l="1961"/>
          <a:stretch/>
        </p:blipFill>
        <p:spPr>
          <a:xfrm>
            <a:off x="7065819" y="2987807"/>
            <a:ext cx="2873828" cy="697372"/>
          </a:xfrm>
          <a:prstGeom prst="rect">
            <a:avLst/>
          </a:prstGeom>
          <a:ln>
            <a:solidFill>
              <a:schemeClr val="bg1">
                <a:lumMod val="65000"/>
              </a:schemeClr>
            </a:solidFill>
          </a:ln>
        </p:spPr>
      </p:pic>
    </p:spTree>
    <p:extLst>
      <p:ext uri="{BB962C8B-B14F-4D97-AF65-F5344CB8AC3E}">
        <p14:creationId xmlns:p14="http://schemas.microsoft.com/office/powerpoint/2010/main" val="38844065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459014" y="995511"/>
            <a:ext cx="10874458" cy="531557"/>
          </a:xfrm>
        </p:spPr>
        <p:txBody>
          <a:bodyPr/>
          <a:lstStyle/>
          <a:p>
            <a:r>
              <a:rPr lang="en-US" dirty="0">
                <a:latin typeface="Trebuchet MS" panose="020B0603020202020204" pitchFamily="34" charset="0"/>
              </a:rPr>
              <a:t>Response options: one or multiple answers</a:t>
            </a:r>
            <a:endParaRPr lang="en-GB" dirty="0">
              <a:latin typeface="Trebuchet MS" panose="020B0603020202020204" pitchFamily="34" charset="0"/>
            </a:endParaRP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 name="Picture 11">
            <a:extLst>
              <a:ext uri="{FF2B5EF4-FFF2-40B4-BE49-F238E27FC236}">
                <a16:creationId xmlns:a16="http://schemas.microsoft.com/office/drawing/2014/main" id="{79FFE9EB-50F6-47C3-BF29-7C4160637F37}"/>
              </a:ext>
            </a:extLst>
          </p:cNvPr>
          <p:cNvPicPr>
            <a:picLocks noChangeAspect="1"/>
          </p:cNvPicPr>
          <p:nvPr/>
        </p:nvPicPr>
        <p:blipFill rotWithShape="1">
          <a:blip r:embed="rId8"/>
          <a:srcRect l="10179" t="29570" r="59476" b="31290"/>
          <a:stretch/>
        </p:blipFill>
        <p:spPr>
          <a:xfrm>
            <a:off x="459014" y="1891752"/>
            <a:ext cx="11220869" cy="4070555"/>
          </a:xfrm>
          <a:prstGeom prst="rect">
            <a:avLst/>
          </a:prstGeom>
        </p:spPr>
      </p:pic>
      <p:sp>
        <p:nvSpPr>
          <p:cNvPr id="13" name="Oval 12">
            <a:extLst>
              <a:ext uri="{FF2B5EF4-FFF2-40B4-BE49-F238E27FC236}">
                <a16:creationId xmlns:a16="http://schemas.microsoft.com/office/drawing/2014/main" id="{01097964-BB39-4AD0-B56C-7EF7063638A7}"/>
              </a:ext>
            </a:extLst>
          </p:cNvPr>
          <p:cNvSpPr/>
          <p:nvPr/>
        </p:nvSpPr>
        <p:spPr>
          <a:xfrm>
            <a:off x="10028902" y="4659334"/>
            <a:ext cx="353961" cy="28022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949F3EA-3741-4426-BCD0-5B7177A5A725}"/>
              </a:ext>
            </a:extLst>
          </p:cNvPr>
          <p:cNvSpPr/>
          <p:nvPr/>
        </p:nvSpPr>
        <p:spPr>
          <a:xfrm>
            <a:off x="10028902" y="4939554"/>
            <a:ext cx="353961" cy="28022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Multiplication Sign 7">
            <a:extLst>
              <a:ext uri="{FF2B5EF4-FFF2-40B4-BE49-F238E27FC236}">
                <a16:creationId xmlns:a16="http://schemas.microsoft.com/office/drawing/2014/main" id="{FF7CB201-5972-4FA0-8C77-13CAC585EFDC}"/>
              </a:ext>
            </a:extLst>
          </p:cNvPr>
          <p:cNvSpPr/>
          <p:nvPr/>
        </p:nvSpPr>
        <p:spPr>
          <a:xfrm>
            <a:off x="9565802" y="4390914"/>
            <a:ext cx="1280160" cy="1097280"/>
          </a:xfrm>
          <a:prstGeom prst="mathMultiply">
            <a:avLst/>
          </a:prstGeom>
          <a:solidFill>
            <a:srgbClr val="FF0000"/>
          </a:solidFill>
          <a:ln w="3175" cmpd="dbl">
            <a:extLst>
              <a:ext uri="{C807C97D-BFC1-408E-A445-0C87EB9F89A2}">
                <ask:lineSketchStyleProps xmlns:ask="http://schemas.microsoft.com/office/drawing/2018/sketchyshapes">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608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459014" y="995511"/>
            <a:ext cx="10874458" cy="531557"/>
          </a:xfrm>
        </p:spPr>
        <p:txBody>
          <a:bodyPr/>
          <a:lstStyle/>
          <a:p>
            <a:r>
              <a:rPr lang="en-US" dirty="0">
                <a:latin typeface="Trebuchet MS" panose="020B0603020202020204" pitchFamily="34" charset="0"/>
              </a:rPr>
              <a:t>Response options: one or multiple answers</a:t>
            </a:r>
            <a:endParaRPr lang="en-GB" dirty="0">
              <a:latin typeface="Trebuchet MS" panose="020B0603020202020204" pitchFamily="34" charset="0"/>
            </a:endParaRP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8">
            <a:extLst>
              <a:ext uri="{FF2B5EF4-FFF2-40B4-BE49-F238E27FC236}">
                <a16:creationId xmlns:a16="http://schemas.microsoft.com/office/drawing/2014/main" id="{38044B82-1E1E-4DA8-A2E5-32756931C649}"/>
              </a:ext>
            </a:extLst>
          </p:cNvPr>
          <p:cNvPicPr>
            <a:picLocks noChangeAspect="1"/>
          </p:cNvPicPr>
          <p:nvPr/>
        </p:nvPicPr>
        <p:blipFill rotWithShape="1">
          <a:blip r:embed="rId8"/>
          <a:srcRect l="9799" t="29999" r="59696" b="22126"/>
          <a:stretch/>
        </p:blipFill>
        <p:spPr>
          <a:xfrm>
            <a:off x="1174488" y="1894859"/>
            <a:ext cx="9261049" cy="4087623"/>
          </a:xfrm>
          <a:prstGeom prst="rect">
            <a:avLst/>
          </a:prstGeom>
        </p:spPr>
      </p:pic>
      <p:sp>
        <p:nvSpPr>
          <p:cNvPr id="10" name="Oval 9">
            <a:extLst>
              <a:ext uri="{FF2B5EF4-FFF2-40B4-BE49-F238E27FC236}">
                <a16:creationId xmlns:a16="http://schemas.microsoft.com/office/drawing/2014/main" id="{3462315E-A26A-4E40-87A4-AE46731514F6}"/>
              </a:ext>
            </a:extLst>
          </p:cNvPr>
          <p:cNvSpPr/>
          <p:nvPr/>
        </p:nvSpPr>
        <p:spPr>
          <a:xfrm>
            <a:off x="6468796" y="4738637"/>
            <a:ext cx="412955" cy="25072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019BAE1B-8102-458A-A7C8-6579CEA57759}"/>
              </a:ext>
            </a:extLst>
          </p:cNvPr>
          <p:cNvSpPr/>
          <p:nvPr/>
        </p:nvSpPr>
        <p:spPr>
          <a:xfrm>
            <a:off x="6468796" y="5094862"/>
            <a:ext cx="412955" cy="25072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59C6A91-BD53-4B67-8991-B578670D92F7}"/>
              </a:ext>
            </a:extLst>
          </p:cNvPr>
          <p:cNvSpPr/>
          <p:nvPr/>
        </p:nvSpPr>
        <p:spPr>
          <a:xfrm>
            <a:off x="8322304" y="5438281"/>
            <a:ext cx="412955" cy="25072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A82EFDE2-C582-4135-8126-66C396EA9CCE}"/>
              </a:ext>
            </a:extLst>
          </p:cNvPr>
          <p:cNvSpPr/>
          <p:nvPr/>
        </p:nvSpPr>
        <p:spPr>
          <a:xfrm>
            <a:off x="8322304" y="5753136"/>
            <a:ext cx="412955" cy="25072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5620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5" grpId="0" animBg="1"/>
      <p:bldP spid="1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7">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Shape 29">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75B865E2-3D2C-46D3-8589-40EE6A556FC2}"/>
              </a:ext>
            </a:extLst>
          </p:cNvPr>
          <p:cNvSpPr>
            <a:spLocks noGrp="1"/>
          </p:cNvSpPr>
          <p:nvPr>
            <p:ph type="title"/>
          </p:nvPr>
        </p:nvSpPr>
        <p:spPr>
          <a:xfrm>
            <a:off x="445177" y="991518"/>
            <a:ext cx="3609107" cy="4623217"/>
          </a:xfrm>
        </p:spPr>
        <p:txBody>
          <a:bodyPr>
            <a:normAutofit/>
          </a:bodyPr>
          <a:lstStyle/>
          <a:p>
            <a:r>
              <a:rPr lang="en-US" sz="4000" b="1" dirty="0">
                <a:solidFill>
                  <a:srgbClr val="FFFFFF"/>
                </a:solidFill>
                <a:latin typeface="Trebuchet MS" panose="020B0603020202020204" pitchFamily="34" charset="0"/>
              </a:rPr>
              <a:t>Practice</a:t>
            </a:r>
            <a:r>
              <a:rPr lang="en-US" sz="4000" dirty="0">
                <a:solidFill>
                  <a:srgbClr val="FFFFFF"/>
                </a:solidFill>
                <a:latin typeface="Trebuchet MS" panose="020B0603020202020204" pitchFamily="34" charset="0"/>
              </a:rPr>
              <a:t>: Adding questions</a:t>
            </a:r>
          </a:p>
        </p:txBody>
      </p:sp>
      <p:sp>
        <p:nvSpPr>
          <p:cNvPr id="32" name="Arc 3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6" name="Content Placeholder 5">
            <a:extLst>
              <a:ext uri="{FF2B5EF4-FFF2-40B4-BE49-F238E27FC236}">
                <a16:creationId xmlns:a16="http://schemas.microsoft.com/office/drawing/2014/main" id="{83DAB410-E80A-4056-9F21-4F27AC72A5F5}"/>
              </a:ext>
            </a:extLst>
          </p:cNvPr>
          <p:cNvSpPr>
            <a:spLocks noGrp="1"/>
          </p:cNvSpPr>
          <p:nvPr>
            <p:ph idx="1"/>
          </p:nvPr>
        </p:nvSpPr>
        <p:spPr>
          <a:xfrm>
            <a:off x="4641600" y="636190"/>
            <a:ext cx="6712200" cy="5902722"/>
          </a:xfrm>
        </p:spPr>
        <p:txBody>
          <a:bodyPr anchor="ctr">
            <a:normAutofit/>
          </a:bodyPr>
          <a:lstStyle/>
          <a:p>
            <a:pPr marL="342900" indent="-342900">
              <a:buFont typeface="Arial" panose="020B0604020202020204" pitchFamily="34" charset="0"/>
              <a:buChar char="•"/>
            </a:pPr>
            <a:r>
              <a:rPr lang="en-US" sz="2400" dirty="0">
                <a:latin typeface="Trebuchet MS" panose="020B0603020202020204" pitchFamily="34" charset="0"/>
              </a:rPr>
              <a:t>Look and read the content in the following slide.</a:t>
            </a:r>
          </a:p>
          <a:p>
            <a:pPr marL="342900" indent="-342900">
              <a:buFont typeface="Arial" panose="020B0604020202020204" pitchFamily="34" charset="0"/>
              <a:buChar char="•"/>
            </a:pPr>
            <a:r>
              <a:rPr lang="en-US" sz="2400" dirty="0">
                <a:latin typeface="Trebuchet MS" panose="020B0603020202020204" pitchFamily="34" charset="0"/>
              </a:rPr>
              <a:t>Reflect on whether question XXX2 is properly added:</a:t>
            </a:r>
          </a:p>
          <a:p>
            <a:pPr marL="800100" lvl="1" indent="-342900"/>
            <a:r>
              <a:rPr lang="en-US" sz="2000" dirty="0">
                <a:latin typeface="Trebuchet MS" panose="020B0603020202020204" pitchFamily="34" charset="0"/>
              </a:rPr>
              <a:t>Do CHWs obtain malaria commodities from only one or from multiple sources?</a:t>
            </a:r>
          </a:p>
          <a:p>
            <a:pPr marL="800100" lvl="1" indent="-342900"/>
            <a:r>
              <a:rPr lang="en-US" sz="2000" dirty="0">
                <a:latin typeface="Trebuchet MS" panose="020B0603020202020204" pitchFamily="34" charset="0"/>
              </a:rPr>
              <a:t>Would you add the response options in a list or in a table?</a:t>
            </a:r>
          </a:p>
          <a:p>
            <a:pPr marL="342900" indent="-342900">
              <a:buFont typeface="Arial" panose="020B0604020202020204" pitchFamily="34" charset="0"/>
              <a:buChar char="•"/>
            </a:pPr>
            <a:r>
              <a:rPr lang="en-US" sz="2400" dirty="0">
                <a:latin typeface="Trebuchet MS" panose="020B0603020202020204" pitchFamily="34" charset="0"/>
              </a:rPr>
              <a:t>Discuss </a:t>
            </a:r>
            <a:endParaRPr lang="en-US" sz="2400" b="1" dirty="0">
              <a:latin typeface="Trebuchet MS" panose="020B0603020202020204" pitchFamily="34" charset="0"/>
            </a:endParaRPr>
          </a:p>
        </p:txBody>
      </p:sp>
      <p:graphicFrame>
        <p:nvGraphicFramePr>
          <p:cNvPr id="10" name="Diagram 9">
            <a:extLst>
              <a:ext uri="{FF2B5EF4-FFF2-40B4-BE49-F238E27FC236}">
                <a16:creationId xmlns:a16="http://schemas.microsoft.com/office/drawing/2014/main" id="{07EE3784-C5EF-4E1D-BD7F-29F0C83FFF3B}"/>
              </a:ext>
            </a:extLst>
          </p:cNvPr>
          <p:cNvGraphicFramePr/>
          <p:nvPr>
            <p:extLst>
              <p:ext uri="{D42A27DB-BD31-4B8C-83A1-F6EECF244321}">
                <p14:modId xmlns:p14="http://schemas.microsoft.com/office/powerpoint/2010/main" val="2927904439"/>
              </p:ext>
            </p:extLst>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8540502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4294967295"/>
          </p:nvPr>
        </p:nvSpPr>
        <p:spPr>
          <a:xfrm>
            <a:off x="546265" y="1066615"/>
            <a:ext cx="10874375" cy="531812"/>
          </a:xfrm>
          <a:prstGeom prst="rect">
            <a:avLst/>
          </a:prstGeom>
        </p:spPr>
        <p:txBody>
          <a:bodyPr>
            <a:normAutofit/>
          </a:bodyPr>
          <a:lstStyle/>
          <a:p>
            <a:pPr marL="0" indent="0">
              <a:buNone/>
            </a:pPr>
            <a:r>
              <a:rPr lang="en-US" b="1" dirty="0">
                <a:latin typeface="Trebuchet MS" panose="020B0603020202020204" pitchFamily="34" charset="0"/>
              </a:rPr>
              <a:t>Exercise: Is question XXX2 properly added? </a:t>
            </a:r>
            <a:endParaRPr lang="en-GB" b="1" dirty="0">
              <a:latin typeface="Trebuchet MS" panose="020B0603020202020204" pitchFamily="34" charset="0"/>
            </a:endParaRPr>
          </a:p>
        </p:txBody>
      </p:sp>
      <p:graphicFrame>
        <p:nvGraphicFramePr>
          <p:cNvPr id="5" name="Diagram 4">
            <a:extLst>
              <a:ext uri="{FF2B5EF4-FFF2-40B4-BE49-F238E27FC236}">
                <a16:creationId xmlns:a16="http://schemas.microsoft.com/office/drawing/2014/main" id="{83E4438A-600B-4524-BB04-2D50079C8E40}"/>
              </a:ext>
            </a:extLst>
          </p:cNvPr>
          <p:cNvGraphicFramePr/>
          <p:nvPr>
            <p:extLst>
              <p:ext uri="{D42A27DB-BD31-4B8C-83A1-F6EECF244321}">
                <p14:modId xmlns:p14="http://schemas.microsoft.com/office/powerpoint/2010/main" val="1275076536"/>
              </p:ext>
            </p:extLst>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3" name="Picture 12">
            <a:extLst>
              <a:ext uri="{FF2B5EF4-FFF2-40B4-BE49-F238E27FC236}">
                <a16:creationId xmlns:a16="http://schemas.microsoft.com/office/drawing/2014/main" id="{FD9EADDC-5E82-489D-BDEA-749C743695F7}"/>
              </a:ext>
            </a:extLst>
          </p:cNvPr>
          <p:cNvPicPr>
            <a:picLocks noChangeAspect="1"/>
          </p:cNvPicPr>
          <p:nvPr/>
        </p:nvPicPr>
        <p:blipFill rotWithShape="1">
          <a:blip r:embed="rId8"/>
          <a:srcRect l="12575" t="57212" r="60003" b="12124"/>
          <a:stretch/>
        </p:blipFill>
        <p:spPr>
          <a:xfrm>
            <a:off x="546265" y="2205910"/>
            <a:ext cx="10874375" cy="3419883"/>
          </a:xfrm>
          <a:prstGeom prst="rect">
            <a:avLst/>
          </a:prstGeom>
        </p:spPr>
      </p:pic>
    </p:spTree>
    <p:extLst>
      <p:ext uri="{BB962C8B-B14F-4D97-AF65-F5344CB8AC3E}">
        <p14:creationId xmlns:p14="http://schemas.microsoft.com/office/powerpoint/2010/main" val="37632558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4294967295"/>
          </p:nvPr>
        </p:nvSpPr>
        <p:spPr>
          <a:xfrm>
            <a:off x="546265" y="1066615"/>
            <a:ext cx="10874375" cy="531812"/>
          </a:xfrm>
          <a:prstGeom prst="rect">
            <a:avLst/>
          </a:prstGeom>
        </p:spPr>
        <p:txBody>
          <a:bodyPr>
            <a:normAutofit/>
          </a:bodyPr>
          <a:lstStyle/>
          <a:p>
            <a:pPr marL="0" indent="0">
              <a:buNone/>
            </a:pPr>
            <a:r>
              <a:rPr lang="en-US" b="1" dirty="0">
                <a:latin typeface="Trebuchet MS" panose="020B0603020202020204" pitchFamily="34" charset="0"/>
              </a:rPr>
              <a:t>Exercise: Is question XXX5 properly added? </a:t>
            </a:r>
            <a:endParaRPr lang="en-GB" b="1" dirty="0">
              <a:latin typeface="Trebuchet MS" panose="020B0603020202020204" pitchFamily="34" charset="0"/>
            </a:endParaRPr>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345F987D-0EA2-4218-84AF-A8A966404A5B}"/>
              </a:ext>
            </a:extLst>
          </p:cNvPr>
          <p:cNvPicPr>
            <a:picLocks noChangeAspect="1"/>
          </p:cNvPicPr>
          <p:nvPr/>
        </p:nvPicPr>
        <p:blipFill rotWithShape="1">
          <a:blip r:embed="rId8"/>
          <a:srcRect l="12852" t="45342" r="59717" b="28280"/>
          <a:stretch/>
        </p:blipFill>
        <p:spPr>
          <a:xfrm>
            <a:off x="605305" y="2309349"/>
            <a:ext cx="11044513" cy="2987046"/>
          </a:xfrm>
          <a:prstGeom prst="rect">
            <a:avLst/>
          </a:prstGeom>
        </p:spPr>
      </p:pic>
    </p:spTree>
    <p:extLst>
      <p:ext uri="{BB962C8B-B14F-4D97-AF65-F5344CB8AC3E}">
        <p14:creationId xmlns:p14="http://schemas.microsoft.com/office/powerpoint/2010/main" val="9709850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459014" y="995511"/>
            <a:ext cx="10874458" cy="531557"/>
          </a:xfrm>
        </p:spPr>
        <p:txBody>
          <a:bodyPr/>
          <a:lstStyle/>
          <a:p>
            <a:r>
              <a:rPr lang="en-US" dirty="0">
                <a:latin typeface="Trebuchet MS" panose="020B0603020202020204" pitchFamily="34" charset="0"/>
              </a:rPr>
              <a:t>Modifying questions</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4" y="1875340"/>
            <a:ext cx="11186930" cy="4406708"/>
          </a:xfrm>
        </p:spPr>
        <p:txBody>
          <a:bodyPr>
            <a:normAutofit fontScale="92500" lnSpcReduction="10000"/>
          </a:bodyPr>
          <a:lstStyle/>
          <a:p>
            <a:pPr marL="457200" indent="-457200" algn="just">
              <a:lnSpc>
                <a:spcPct val="110000"/>
              </a:lnSpc>
              <a:spcAft>
                <a:spcPts val="600"/>
              </a:spcAft>
              <a:buFont typeface="+mj-lt"/>
              <a:buAutoNum type="arabicPeriod"/>
            </a:pPr>
            <a:r>
              <a:rPr lang="en-US" altLang="en-US" sz="2400" b="1" dirty="0">
                <a:latin typeface="Trebuchet MS" panose="020B0603020202020204" pitchFamily="34" charset="0"/>
              </a:rPr>
              <a:t>Questions </a:t>
            </a:r>
            <a:r>
              <a:rPr lang="en-US" altLang="en-US" sz="2400" b="1" dirty="0">
                <a:solidFill>
                  <a:srgbClr val="4472C4"/>
                </a:solidFill>
                <a:latin typeface="Trebuchet MS" panose="020B0603020202020204" pitchFamily="34" charset="0"/>
              </a:rPr>
              <a:t>with</a:t>
            </a:r>
            <a:r>
              <a:rPr lang="en-US" altLang="en-US" sz="2400" b="1" dirty="0">
                <a:latin typeface="Trebuchet MS" panose="020B0603020202020204" pitchFamily="34" charset="0"/>
              </a:rPr>
              <a:t> “</a:t>
            </a:r>
            <a:r>
              <a:rPr lang="en-US" altLang="en-US" sz="2400" b="1" dirty="0">
                <a:solidFill>
                  <a:srgbClr val="FF0000"/>
                </a:solidFill>
                <a:latin typeface="Trebuchet MS" panose="020B0603020202020204" pitchFamily="34" charset="0"/>
              </a:rPr>
              <a:t>COUNTRY ADAPT</a:t>
            </a:r>
            <a:r>
              <a:rPr lang="en-US" altLang="en-US" sz="2400" b="1" dirty="0">
                <a:latin typeface="Trebuchet MS" panose="020B0603020202020204" pitchFamily="34" charset="0"/>
              </a:rPr>
              <a:t>”: </a:t>
            </a:r>
            <a:r>
              <a:rPr lang="en-US" altLang="en-US" sz="2400" dirty="0">
                <a:latin typeface="Trebuchet MS" panose="020B0603020202020204" pitchFamily="34" charset="0"/>
              </a:rPr>
              <a:t>Throughout the questionnaire there are instructions in red font marked “COUNTRY ADAPT”.</a:t>
            </a:r>
          </a:p>
          <a:p>
            <a:pPr lvl="1" algn="just">
              <a:lnSpc>
                <a:spcPct val="110000"/>
              </a:lnSpc>
              <a:spcBef>
                <a:spcPts val="0"/>
              </a:spcBef>
            </a:pPr>
            <a:r>
              <a:rPr lang="en-US" altLang="en-US" sz="2200" dirty="0">
                <a:latin typeface="Trebuchet MS" panose="020B0603020202020204" pitchFamily="34" charset="0"/>
              </a:rPr>
              <a:t>1.1. Some always need adaptation</a:t>
            </a:r>
          </a:p>
          <a:p>
            <a:pPr lvl="1" algn="just">
              <a:lnSpc>
                <a:spcPct val="110000"/>
              </a:lnSpc>
              <a:spcBef>
                <a:spcPts val="0"/>
              </a:spcBef>
            </a:pPr>
            <a:r>
              <a:rPr lang="en-US" altLang="en-US" sz="2200" dirty="0">
                <a:latin typeface="Trebuchet MS" panose="020B0603020202020204" pitchFamily="34" charset="0"/>
              </a:rPr>
              <a:t>1.2. Some commonly need adaptation</a:t>
            </a:r>
          </a:p>
          <a:p>
            <a:pPr lvl="1" algn="just">
              <a:lnSpc>
                <a:spcPct val="110000"/>
              </a:lnSpc>
            </a:pPr>
            <a:endParaRPr lang="en-US" altLang="en-US" dirty="0">
              <a:latin typeface="Trebuchet MS" panose="020B0603020202020204" pitchFamily="34" charset="0"/>
            </a:endParaRPr>
          </a:p>
          <a:p>
            <a:pPr marL="457200" indent="-457200" algn="just">
              <a:lnSpc>
                <a:spcPct val="110000"/>
              </a:lnSpc>
              <a:spcAft>
                <a:spcPts val="600"/>
              </a:spcAft>
              <a:buFont typeface="+mj-lt"/>
              <a:buAutoNum type="arabicPeriod"/>
            </a:pPr>
            <a:r>
              <a:rPr lang="en-US" altLang="en-US" sz="2400" b="1" dirty="0">
                <a:solidFill>
                  <a:schemeClr val="bg1">
                    <a:lumMod val="65000"/>
                  </a:schemeClr>
                </a:solidFill>
                <a:latin typeface="Trebuchet MS" panose="020B0603020202020204" pitchFamily="34" charset="0"/>
              </a:rPr>
              <a:t>Questions without “COUNTRY ADAPT”: </a:t>
            </a:r>
          </a:p>
          <a:p>
            <a:pPr marL="1027113" lvl="1" indent="-563563" algn="just">
              <a:lnSpc>
                <a:spcPct val="110000"/>
              </a:lnSpc>
              <a:spcBef>
                <a:spcPts val="0"/>
              </a:spcBef>
            </a:pPr>
            <a:r>
              <a:rPr lang="en-US" altLang="en-US" sz="2200" dirty="0">
                <a:solidFill>
                  <a:schemeClr val="bg1">
                    <a:lumMod val="65000"/>
                  </a:schemeClr>
                </a:solidFill>
                <a:latin typeface="Trebuchet MS" panose="020B0603020202020204" pitchFamily="34" charset="0"/>
              </a:rPr>
              <a:t>2.1.	Questions where the country uses a different term for an item</a:t>
            </a:r>
          </a:p>
          <a:p>
            <a:pPr marL="1027113" lvl="1" indent="-563563" algn="just">
              <a:lnSpc>
                <a:spcPct val="110000"/>
              </a:lnSpc>
              <a:spcBef>
                <a:spcPts val="0"/>
              </a:spcBef>
            </a:pPr>
            <a:r>
              <a:rPr lang="en-US" altLang="en-US" sz="2200" dirty="0">
                <a:solidFill>
                  <a:schemeClr val="bg1">
                    <a:lumMod val="65000"/>
                  </a:schemeClr>
                </a:solidFill>
                <a:latin typeface="Trebuchet MS" panose="020B0603020202020204" pitchFamily="34" charset="0"/>
              </a:rPr>
              <a:t>2.2.	Questions that may need additional explanation to be understood in the country context</a:t>
            </a:r>
          </a:p>
          <a:p>
            <a:pPr marL="1027113" lvl="1" indent="-563563" algn="just">
              <a:lnSpc>
                <a:spcPct val="110000"/>
              </a:lnSpc>
              <a:spcBef>
                <a:spcPts val="0"/>
              </a:spcBef>
            </a:pPr>
            <a:r>
              <a:rPr lang="en-US" altLang="en-US" sz="2200" dirty="0">
                <a:solidFill>
                  <a:schemeClr val="bg1">
                    <a:lumMod val="65000"/>
                  </a:schemeClr>
                </a:solidFill>
                <a:latin typeface="Trebuchet MS" panose="020B0603020202020204" pitchFamily="34" charset="0"/>
              </a:rPr>
              <a:t>2.3.	Every question in the questionnaire needs to be checked to ensure that it is appropriate to country policies and context and will be understood by data collectors and respondents.</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4011883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459014" y="995511"/>
            <a:ext cx="10874458" cy="531557"/>
          </a:xfrm>
        </p:spPr>
        <p:txBody>
          <a:bodyPr>
            <a:normAutofit/>
          </a:bodyPr>
          <a:lstStyle/>
          <a:p>
            <a:r>
              <a:rPr lang="en-US" dirty="0">
                <a:latin typeface="Trebuchet MS" panose="020B0603020202020204" pitchFamily="34" charset="0"/>
              </a:rPr>
              <a:t>Avoid adding a new question after the last question in a section</a:t>
            </a:r>
            <a:endParaRPr lang="en-GB" dirty="0">
              <a:latin typeface="Trebuchet MS" panose="020B0603020202020204" pitchFamily="34" charset="0"/>
            </a:endParaRP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Picture 8">
            <a:extLst>
              <a:ext uri="{FF2B5EF4-FFF2-40B4-BE49-F238E27FC236}">
                <a16:creationId xmlns:a16="http://schemas.microsoft.com/office/drawing/2014/main" id="{2D19D59C-CDAA-45E4-88C0-9A211716A37B}"/>
              </a:ext>
            </a:extLst>
          </p:cNvPr>
          <p:cNvPicPr>
            <a:picLocks noChangeAspect="1"/>
          </p:cNvPicPr>
          <p:nvPr/>
        </p:nvPicPr>
        <p:blipFill rotWithShape="1">
          <a:blip r:embed="rId8"/>
          <a:srcRect b="14471"/>
          <a:stretch/>
        </p:blipFill>
        <p:spPr>
          <a:xfrm>
            <a:off x="2671949" y="1834291"/>
            <a:ext cx="3098438" cy="4441959"/>
          </a:xfrm>
          <a:prstGeom prst="rect">
            <a:avLst/>
          </a:prstGeom>
        </p:spPr>
      </p:pic>
      <p:pic>
        <p:nvPicPr>
          <p:cNvPr id="10" name="Picture 9">
            <a:extLst>
              <a:ext uri="{FF2B5EF4-FFF2-40B4-BE49-F238E27FC236}">
                <a16:creationId xmlns:a16="http://schemas.microsoft.com/office/drawing/2014/main" id="{17448675-C687-47C9-8EA1-9DCA772DEB43}"/>
              </a:ext>
            </a:extLst>
          </p:cNvPr>
          <p:cNvPicPr>
            <a:picLocks noChangeAspect="1"/>
          </p:cNvPicPr>
          <p:nvPr/>
        </p:nvPicPr>
        <p:blipFill rotWithShape="1">
          <a:blip r:embed="rId9"/>
          <a:srcRect t="1778" b="14682"/>
          <a:stretch/>
        </p:blipFill>
        <p:spPr>
          <a:xfrm>
            <a:off x="7338566" y="1854366"/>
            <a:ext cx="3050937" cy="4421885"/>
          </a:xfrm>
          <a:prstGeom prst="rect">
            <a:avLst/>
          </a:prstGeom>
        </p:spPr>
      </p:pic>
      <p:sp>
        <p:nvSpPr>
          <p:cNvPr id="11" name="Arrow: Right 10">
            <a:extLst>
              <a:ext uri="{FF2B5EF4-FFF2-40B4-BE49-F238E27FC236}">
                <a16:creationId xmlns:a16="http://schemas.microsoft.com/office/drawing/2014/main" id="{9E14AC93-63D4-454A-9CA1-37E565E5CCF6}"/>
              </a:ext>
            </a:extLst>
          </p:cNvPr>
          <p:cNvSpPr/>
          <p:nvPr/>
        </p:nvSpPr>
        <p:spPr>
          <a:xfrm>
            <a:off x="5896243" y="3904068"/>
            <a:ext cx="1288328" cy="53155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789050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459014" y="995511"/>
            <a:ext cx="10874458" cy="531557"/>
          </a:xfrm>
        </p:spPr>
        <p:txBody>
          <a:bodyPr/>
          <a:lstStyle/>
          <a:p>
            <a:r>
              <a:rPr lang="en-US" dirty="0">
                <a:latin typeface="Trebuchet MS" panose="020B0603020202020204" pitchFamily="34" charset="0"/>
              </a:rPr>
              <a:t>1. Questions </a:t>
            </a:r>
            <a:r>
              <a:rPr lang="en-US" dirty="0">
                <a:solidFill>
                  <a:srgbClr val="4472C4"/>
                </a:solidFill>
                <a:latin typeface="Trebuchet MS" panose="020B0603020202020204" pitchFamily="34" charset="0"/>
              </a:rPr>
              <a:t>with</a:t>
            </a:r>
            <a:r>
              <a:rPr lang="en-US" dirty="0">
                <a:latin typeface="Trebuchet MS" panose="020B0603020202020204" pitchFamily="34" charset="0"/>
              </a:rPr>
              <a:t> “</a:t>
            </a:r>
            <a:r>
              <a:rPr lang="en-US" dirty="0">
                <a:solidFill>
                  <a:srgbClr val="FF0000"/>
                </a:solidFill>
                <a:latin typeface="Trebuchet MS" panose="020B0603020202020204" pitchFamily="34" charset="0"/>
              </a:rPr>
              <a:t>COUNTRY ADAPT</a:t>
            </a:r>
            <a:r>
              <a:rPr lang="en-US" dirty="0">
                <a:latin typeface="Trebuchet MS" panose="020B0603020202020204" pitchFamily="34" charset="0"/>
              </a:rPr>
              <a:t>”</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4" y="1875339"/>
            <a:ext cx="11186930" cy="4565523"/>
          </a:xfrm>
        </p:spPr>
        <p:txBody>
          <a:bodyPr>
            <a:normAutofit/>
          </a:bodyPr>
          <a:lstStyle/>
          <a:p>
            <a:pPr algn="just">
              <a:spcAft>
                <a:spcPts val="600"/>
              </a:spcAft>
            </a:pPr>
            <a:r>
              <a:rPr lang="en-US" altLang="en-US" sz="2400" b="1" dirty="0">
                <a:latin typeface="Trebuchet MS" panose="020B0603020202020204" pitchFamily="34" charset="0"/>
              </a:rPr>
              <a:t>1.1. Always need adaptation: </a:t>
            </a:r>
            <a:r>
              <a:rPr lang="en-US" altLang="en-US" sz="2400" b="1" dirty="0">
                <a:solidFill>
                  <a:srgbClr val="4472C4"/>
                </a:solidFill>
                <a:latin typeface="Trebuchet MS" panose="020B0603020202020204" pitchFamily="34" charset="0"/>
              </a:rPr>
              <a:t>Facility identifiers</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B8340B19-6244-4416-B097-CDD093886269}"/>
              </a:ext>
            </a:extLst>
          </p:cNvPr>
          <p:cNvPicPr>
            <a:picLocks noChangeAspect="1"/>
          </p:cNvPicPr>
          <p:nvPr/>
        </p:nvPicPr>
        <p:blipFill>
          <a:blip r:embed="rId8"/>
          <a:stretch>
            <a:fillRect/>
          </a:stretch>
        </p:blipFill>
        <p:spPr>
          <a:xfrm>
            <a:off x="1114425" y="2761735"/>
            <a:ext cx="10219047" cy="2698960"/>
          </a:xfrm>
          <a:prstGeom prst="rect">
            <a:avLst/>
          </a:prstGeom>
        </p:spPr>
      </p:pic>
    </p:spTree>
    <p:extLst>
      <p:ext uri="{BB962C8B-B14F-4D97-AF65-F5344CB8AC3E}">
        <p14:creationId xmlns:p14="http://schemas.microsoft.com/office/powerpoint/2010/main" val="4022973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459013" y="995511"/>
            <a:ext cx="10874459" cy="531557"/>
          </a:xfrm>
        </p:spPr>
        <p:txBody>
          <a:bodyPr/>
          <a:lstStyle/>
          <a:p>
            <a:r>
              <a:rPr lang="en-US" dirty="0">
                <a:latin typeface="Trebuchet MS" panose="020B0603020202020204" pitchFamily="34" charset="0"/>
              </a:rPr>
              <a:t>1. Questions </a:t>
            </a:r>
            <a:r>
              <a:rPr lang="en-US" dirty="0">
                <a:solidFill>
                  <a:srgbClr val="4472C4"/>
                </a:solidFill>
                <a:latin typeface="Trebuchet MS" panose="020B0603020202020204" pitchFamily="34" charset="0"/>
              </a:rPr>
              <a:t>with</a:t>
            </a:r>
            <a:r>
              <a:rPr lang="en-US" dirty="0">
                <a:latin typeface="Trebuchet MS" panose="020B0603020202020204" pitchFamily="34" charset="0"/>
              </a:rPr>
              <a:t> “</a:t>
            </a:r>
            <a:r>
              <a:rPr lang="en-US" dirty="0">
                <a:solidFill>
                  <a:srgbClr val="FF0000"/>
                </a:solidFill>
                <a:latin typeface="Trebuchet MS" panose="020B0603020202020204" pitchFamily="34" charset="0"/>
              </a:rPr>
              <a:t>COUNTRY ADAPT</a:t>
            </a:r>
            <a:r>
              <a:rPr lang="en-US" dirty="0">
                <a:latin typeface="Trebuchet MS" panose="020B0603020202020204" pitchFamily="34" charset="0"/>
              </a:rPr>
              <a:t>”</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3" y="1875339"/>
            <a:ext cx="4808621" cy="4565523"/>
          </a:xfrm>
        </p:spPr>
        <p:txBody>
          <a:bodyPr>
            <a:normAutofit/>
          </a:bodyPr>
          <a:lstStyle/>
          <a:p>
            <a:pPr marL="688975" indent="-688975">
              <a:spcAft>
                <a:spcPts val="600"/>
              </a:spcAft>
            </a:pPr>
            <a:r>
              <a:rPr lang="en-US" altLang="en-US" sz="2400" b="1" dirty="0">
                <a:latin typeface="Trebuchet MS" panose="020B0603020202020204" pitchFamily="34" charset="0"/>
              </a:rPr>
              <a:t>1.1. Always need adaptation:   </a:t>
            </a:r>
            <a:r>
              <a:rPr lang="en-US" altLang="en-US" sz="2400" b="1" dirty="0">
                <a:solidFill>
                  <a:srgbClr val="4472C4"/>
                </a:solidFill>
                <a:latin typeface="Trebuchet MS" panose="020B0603020202020204" pitchFamily="34" charset="0"/>
              </a:rPr>
              <a:t>Consent section</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a:extLst>
              <a:ext uri="{FF2B5EF4-FFF2-40B4-BE49-F238E27FC236}">
                <a16:creationId xmlns:a16="http://schemas.microsoft.com/office/drawing/2014/main" id="{6B93CCD1-853E-46F6-A0FD-E9AA1BA9521F}"/>
              </a:ext>
            </a:extLst>
          </p:cNvPr>
          <p:cNvPicPr>
            <a:picLocks noChangeAspect="1"/>
          </p:cNvPicPr>
          <p:nvPr/>
        </p:nvPicPr>
        <p:blipFill rotWithShape="1">
          <a:blip r:embed="rId8"/>
          <a:srcRect b="33151"/>
          <a:stretch/>
        </p:blipFill>
        <p:spPr>
          <a:xfrm>
            <a:off x="5392894" y="1887865"/>
            <a:ext cx="6661319" cy="4060131"/>
          </a:xfrm>
          <a:prstGeom prst="rect">
            <a:avLst/>
          </a:prstGeom>
        </p:spPr>
      </p:pic>
    </p:spTree>
    <p:extLst>
      <p:ext uri="{BB962C8B-B14F-4D97-AF65-F5344CB8AC3E}">
        <p14:creationId xmlns:p14="http://schemas.microsoft.com/office/powerpoint/2010/main" val="18648447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459013" y="995511"/>
            <a:ext cx="10874459" cy="531557"/>
          </a:xfrm>
        </p:spPr>
        <p:txBody>
          <a:bodyPr/>
          <a:lstStyle/>
          <a:p>
            <a:r>
              <a:rPr lang="en-US" dirty="0">
                <a:latin typeface="Trebuchet MS" panose="020B0603020202020204" pitchFamily="34" charset="0"/>
              </a:rPr>
              <a:t>1. Questions </a:t>
            </a:r>
            <a:r>
              <a:rPr lang="en-US" dirty="0">
                <a:solidFill>
                  <a:srgbClr val="4472C4"/>
                </a:solidFill>
                <a:latin typeface="Trebuchet MS" panose="020B0603020202020204" pitchFamily="34" charset="0"/>
              </a:rPr>
              <a:t>with</a:t>
            </a:r>
            <a:r>
              <a:rPr lang="en-US" dirty="0">
                <a:latin typeface="Trebuchet MS" panose="020B0603020202020204" pitchFamily="34" charset="0"/>
              </a:rPr>
              <a:t> “</a:t>
            </a:r>
            <a:r>
              <a:rPr lang="en-US" dirty="0">
                <a:solidFill>
                  <a:srgbClr val="FF0000"/>
                </a:solidFill>
                <a:latin typeface="Trebuchet MS" panose="020B0603020202020204" pitchFamily="34" charset="0"/>
              </a:rPr>
              <a:t>COUNTRY ADAPT</a:t>
            </a:r>
            <a:r>
              <a:rPr lang="en-US" dirty="0">
                <a:latin typeface="Trebuchet MS" panose="020B0603020202020204" pitchFamily="34" charset="0"/>
              </a:rPr>
              <a:t>”</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3" y="1875339"/>
            <a:ext cx="11014827" cy="4565523"/>
          </a:xfrm>
        </p:spPr>
        <p:txBody>
          <a:bodyPr>
            <a:normAutofit/>
          </a:bodyPr>
          <a:lstStyle/>
          <a:p>
            <a:pPr>
              <a:spcAft>
                <a:spcPts val="600"/>
              </a:spcAft>
            </a:pPr>
            <a:r>
              <a:rPr lang="en-US" altLang="en-US" sz="2400" b="1" dirty="0">
                <a:latin typeface="Trebuchet MS" panose="020B0603020202020204" pitchFamily="34" charset="0"/>
              </a:rPr>
              <a:t>1.2. Commonly need adaptation:</a:t>
            </a:r>
            <a:endParaRPr lang="en-US" altLang="en-US" sz="2400" b="1" dirty="0">
              <a:solidFill>
                <a:srgbClr val="4472C4"/>
              </a:solidFill>
              <a:latin typeface="Trebuchet MS" panose="020B0603020202020204" pitchFamily="34" charset="0"/>
            </a:endParaRPr>
          </a:p>
          <a:p>
            <a:pPr marL="1027113" lvl="1" indent="-338138">
              <a:spcAft>
                <a:spcPts val="600"/>
              </a:spcAft>
              <a:buFont typeface="Arial" panose="020B0604020202020204" pitchFamily="34" charset="0"/>
              <a:buChar char="•"/>
            </a:pPr>
            <a:r>
              <a:rPr lang="en-US" altLang="en-US" sz="2200" dirty="0">
                <a:latin typeface="Trebuchet MS" panose="020B0603020202020204" pitchFamily="34" charset="0"/>
              </a:rPr>
              <a:t>Health facility types</a:t>
            </a:r>
          </a:p>
          <a:p>
            <a:pPr marL="1027113" lvl="1" indent="-338138">
              <a:spcAft>
                <a:spcPts val="600"/>
              </a:spcAft>
              <a:buFont typeface="Arial" panose="020B0604020202020204" pitchFamily="34" charset="0"/>
              <a:buChar char="•"/>
            </a:pPr>
            <a:r>
              <a:rPr lang="en-US" altLang="en-US" sz="2200" dirty="0">
                <a:latin typeface="Trebuchet MS" panose="020B0603020202020204" pitchFamily="34" charset="0"/>
              </a:rPr>
              <a:t>Health facility managing authorities</a:t>
            </a:r>
          </a:p>
          <a:p>
            <a:pPr marL="1027113" lvl="1" indent="-338138">
              <a:spcAft>
                <a:spcPts val="600"/>
              </a:spcAft>
              <a:buFont typeface="Arial" panose="020B0604020202020204" pitchFamily="34" charset="0"/>
              <a:buChar char="•"/>
            </a:pPr>
            <a:r>
              <a:rPr lang="en-US" altLang="en-US" sz="2200" dirty="0">
                <a:latin typeface="Trebuchet MS" panose="020B0603020202020204" pitchFamily="34" charset="0"/>
              </a:rPr>
              <a:t>Staffing categories</a:t>
            </a:r>
          </a:p>
          <a:p>
            <a:pPr marL="1027113" lvl="1" indent="-338138">
              <a:spcAft>
                <a:spcPts val="600"/>
              </a:spcAft>
              <a:buFont typeface="Arial" panose="020B0604020202020204" pitchFamily="34" charset="0"/>
              <a:buChar char="•"/>
            </a:pPr>
            <a:r>
              <a:rPr lang="en-US" altLang="en-US" sz="2200" dirty="0">
                <a:latin typeface="Trebuchet MS" panose="020B0603020202020204" pitchFamily="34" charset="0"/>
              </a:rPr>
              <a:t>Country-specific medicines policy</a:t>
            </a:r>
          </a:p>
          <a:p>
            <a:pPr marL="1027113" lvl="1" indent="-338138">
              <a:spcAft>
                <a:spcPts val="600"/>
              </a:spcAft>
              <a:buFont typeface="Arial" panose="020B0604020202020204" pitchFamily="34" charset="0"/>
              <a:buChar char="•"/>
            </a:pPr>
            <a:r>
              <a:rPr lang="en-US" altLang="en-US" sz="2200" dirty="0">
                <a:latin typeface="Trebuchet MS" panose="020B0603020202020204" pitchFamily="34" charset="0"/>
              </a:rPr>
              <a:t>Other questions </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217801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F2C7F5-73AE-40D4-9736-8815398128B8}"/>
              </a:ext>
            </a:extLst>
          </p:cNvPr>
          <p:cNvSpPr>
            <a:spLocks noGrp="1"/>
          </p:cNvSpPr>
          <p:nvPr>
            <p:ph type="body" sz="quarter" idx="11"/>
          </p:nvPr>
        </p:nvSpPr>
        <p:spPr>
          <a:xfrm>
            <a:off x="350729" y="995511"/>
            <a:ext cx="10982743" cy="531557"/>
          </a:xfrm>
        </p:spPr>
        <p:txBody>
          <a:bodyPr/>
          <a:lstStyle/>
          <a:p>
            <a:r>
              <a:rPr lang="en-US" dirty="0">
                <a:latin typeface="Trebuchet MS" panose="020B0603020202020204" pitchFamily="34" charset="0"/>
              </a:rPr>
              <a:t>1. Questions </a:t>
            </a:r>
            <a:r>
              <a:rPr lang="en-US" dirty="0">
                <a:solidFill>
                  <a:srgbClr val="4472C4"/>
                </a:solidFill>
                <a:latin typeface="Trebuchet MS" panose="020B0603020202020204" pitchFamily="34" charset="0"/>
              </a:rPr>
              <a:t>with</a:t>
            </a:r>
            <a:r>
              <a:rPr lang="en-US" dirty="0">
                <a:latin typeface="Trebuchet MS" panose="020B0603020202020204" pitchFamily="34" charset="0"/>
              </a:rPr>
              <a:t> “</a:t>
            </a:r>
            <a:r>
              <a:rPr lang="en-US" dirty="0">
                <a:solidFill>
                  <a:srgbClr val="FF0000"/>
                </a:solidFill>
                <a:latin typeface="Trebuchet MS" panose="020B0603020202020204" pitchFamily="34" charset="0"/>
              </a:rPr>
              <a:t>COUNTRY ADAPT</a:t>
            </a:r>
            <a:r>
              <a:rPr lang="en-US" dirty="0">
                <a:latin typeface="Trebuchet MS" panose="020B0603020202020204" pitchFamily="34" charset="0"/>
              </a:rPr>
              <a:t>”</a:t>
            </a:r>
            <a:endParaRPr lang="en-GB" dirty="0">
              <a:latin typeface="Trebuchet MS" panose="020B0603020202020204" pitchFamily="34" charset="0"/>
            </a:endParaRPr>
          </a:p>
        </p:txBody>
      </p:sp>
      <p:sp>
        <p:nvSpPr>
          <p:cNvPr id="3" name="Text Placeholder 2">
            <a:extLst>
              <a:ext uri="{FF2B5EF4-FFF2-40B4-BE49-F238E27FC236}">
                <a16:creationId xmlns:a16="http://schemas.microsoft.com/office/drawing/2014/main" id="{7AC03C1C-7B0F-41B1-8595-50E4C33E6004}"/>
              </a:ext>
            </a:extLst>
          </p:cNvPr>
          <p:cNvSpPr>
            <a:spLocks noGrp="1"/>
          </p:cNvSpPr>
          <p:nvPr>
            <p:ph type="body" sz="quarter" idx="12"/>
          </p:nvPr>
        </p:nvSpPr>
        <p:spPr>
          <a:xfrm>
            <a:off x="459013" y="1875339"/>
            <a:ext cx="10982743" cy="4565523"/>
          </a:xfrm>
        </p:spPr>
        <p:txBody>
          <a:bodyPr>
            <a:normAutofit/>
          </a:bodyPr>
          <a:lstStyle/>
          <a:p>
            <a:pPr>
              <a:spcAft>
                <a:spcPts val="600"/>
              </a:spcAft>
            </a:pPr>
            <a:r>
              <a:rPr lang="en-US" altLang="en-US" sz="2400" b="1" dirty="0">
                <a:latin typeface="Trebuchet MS" panose="020B0603020202020204" pitchFamily="34" charset="0"/>
              </a:rPr>
              <a:t>1.2. Commonly need adaptation: </a:t>
            </a:r>
            <a:r>
              <a:rPr lang="en-US" altLang="en-US" sz="2400" b="1" dirty="0">
                <a:solidFill>
                  <a:srgbClr val="4472C4"/>
                </a:solidFill>
                <a:latin typeface="Trebuchet MS" panose="020B0603020202020204" pitchFamily="34" charset="0"/>
              </a:rPr>
              <a:t>Health facility types </a:t>
            </a:r>
          </a:p>
          <a:p>
            <a:pPr marL="688975" lvl="1">
              <a:lnSpc>
                <a:spcPct val="100000"/>
              </a:lnSpc>
              <a:spcBef>
                <a:spcPts val="0"/>
              </a:spcBef>
              <a:spcAft>
                <a:spcPts val="600"/>
              </a:spcAft>
            </a:pPr>
            <a:r>
              <a:rPr lang="en-US" altLang="en-US" spc="20" dirty="0">
                <a:latin typeface="Trebuchet MS" panose="020B0603020202020204" pitchFamily="34" charset="0"/>
              </a:rPr>
              <a:t>It</a:t>
            </a:r>
            <a:r>
              <a:rPr lang="en-US" spc="20" dirty="0">
                <a:latin typeface="Trebuchet MS" panose="020B0603020202020204" pitchFamily="34" charset="0"/>
              </a:rPr>
              <a:t> should reflect the national classification, including both public and private structures.</a:t>
            </a:r>
          </a:p>
          <a:p>
            <a:pPr marL="688975">
              <a:spcAft>
                <a:spcPts val="600"/>
              </a:spcAft>
            </a:pPr>
            <a:endParaRPr lang="en-US" altLang="en-US" sz="2400" b="1" dirty="0">
              <a:solidFill>
                <a:srgbClr val="4472C4"/>
              </a:solidFill>
              <a:latin typeface="Trebuchet MS" panose="020B0603020202020204" pitchFamily="34" charset="0"/>
            </a:endParaRPr>
          </a:p>
          <a:p>
            <a:pPr marL="688975">
              <a:spcAft>
                <a:spcPts val="600"/>
              </a:spcAft>
            </a:pPr>
            <a:endParaRPr lang="en-US" altLang="en-US" sz="2400" b="1" dirty="0">
              <a:solidFill>
                <a:srgbClr val="4472C4"/>
              </a:solidFill>
              <a:latin typeface="Trebuchet MS" panose="020B0603020202020204" pitchFamily="34" charset="0"/>
            </a:endParaRPr>
          </a:p>
          <a:p>
            <a:pPr marL="688975">
              <a:spcAft>
                <a:spcPts val="600"/>
              </a:spcAft>
            </a:pPr>
            <a:r>
              <a:rPr lang="en-US" altLang="en-US" sz="2400" b="1" dirty="0">
                <a:solidFill>
                  <a:srgbClr val="4472C4"/>
                </a:solidFill>
                <a:latin typeface="Trebuchet MS" panose="020B0603020202020204" pitchFamily="34" charset="0"/>
              </a:rPr>
              <a:t> </a:t>
            </a:r>
          </a:p>
        </p:txBody>
      </p:sp>
      <p:sp>
        <p:nvSpPr>
          <p:cNvPr id="4" name="Text Placeholder 3">
            <a:extLst>
              <a:ext uri="{FF2B5EF4-FFF2-40B4-BE49-F238E27FC236}">
                <a16:creationId xmlns:a16="http://schemas.microsoft.com/office/drawing/2014/main" id="{801FDDA2-72DC-4E37-98E2-A6FB9BDE16FA}"/>
              </a:ext>
            </a:extLst>
          </p:cNvPr>
          <p:cNvSpPr>
            <a:spLocks noGrp="1"/>
          </p:cNvSpPr>
          <p:nvPr>
            <p:ph type="body" sz="quarter" idx="10"/>
          </p:nvPr>
        </p:nvSpPr>
        <p:spPr/>
        <p:txBody>
          <a:bodyPr>
            <a:normAutofit fontScale="77500" lnSpcReduction="20000"/>
          </a:bodyPr>
          <a:lstStyle/>
          <a:p>
            <a:endParaRPr lang="en-GB"/>
          </a:p>
        </p:txBody>
      </p:sp>
      <p:graphicFrame>
        <p:nvGraphicFramePr>
          <p:cNvPr id="5" name="Diagram 4">
            <a:extLst>
              <a:ext uri="{FF2B5EF4-FFF2-40B4-BE49-F238E27FC236}">
                <a16:creationId xmlns:a16="http://schemas.microsoft.com/office/drawing/2014/main" id="{83E4438A-600B-4524-BB04-2D50079C8E40}"/>
              </a:ext>
            </a:extLst>
          </p:cNvPr>
          <p:cNvGraphicFramePr/>
          <p:nvPr/>
        </p:nvGraphicFramePr>
        <p:xfrm>
          <a:off x="459014" y="-1072"/>
          <a:ext cx="11339696" cy="4602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a:extLst>
              <a:ext uri="{FF2B5EF4-FFF2-40B4-BE49-F238E27FC236}">
                <a16:creationId xmlns:a16="http://schemas.microsoft.com/office/drawing/2014/main" id="{A32AED8C-28D6-43E1-95BA-57245DF62D61}"/>
              </a:ext>
            </a:extLst>
          </p:cNvPr>
          <p:cNvPicPr>
            <a:picLocks noChangeAspect="1"/>
          </p:cNvPicPr>
          <p:nvPr/>
        </p:nvPicPr>
        <p:blipFill rotWithShape="1">
          <a:blip r:embed="rId8"/>
          <a:srcRect b="40537"/>
          <a:stretch/>
        </p:blipFill>
        <p:spPr>
          <a:xfrm>
            <a:off x="2029215" y="3345701"/>
            <a:ext cx="7603299" cy="2854684"/>
          </a:xfrm>
          <a:prstGeom prst="rect">
            <a:avLst/>
          </a:prstGeom>
        </p:spPr>
      </p:pic>
    </p:spTree>
    <p:extLst>
      <p:ext uri="{BB962C8B-B14F-4D97-AF65-F5344CB8AC3E}">
        <p14:creationId xmlns:p14="http://schemas.microsoft.com/office/powerpoint/2010/main" val="2426868075"/>
      </p:ext>
    </p:extLst>
  </p:cSld>
  <p:clrMapOvr>
    <a:masterClrMapping/>
  </p:clrMapOvr>
</p:sld>
</file>

<file path=ppt/theme/theme1.xml><?xml version="1.0" encoding="utf-8"?>
<a:theme xmlns:a="http://schemas.openxmlformats.org/drawingml/2006/main" name="1_Office Theme">
  <a:themeElements>
    <a:clrScheme name="WHO DDI 2">
      <a:dk1>
        <a:srgbClr val="000000"/>
      </a:dk1>
      <a:lt1>
        <a:srgbClr val="FFFFFF"/>
      </a:lt1>
      <a:dk2>
        <a:srgbClr val="002C5F"/>
      </a:dk2>
      <a:lt2>
        <a:srgbClr val="EBEBEB"/>
      </a:lt2>
      <a:accent1>
        <a:srgbClr val="008DC9"/>
      </a:accent1>
      <a:accent2>
        <a:srgbClr val="78D5FF"/>
      </a:accent2>
      <a:accent3>
        <a:srgbClr val="FFCC00"/>
      </a:accent3>
      <a:accent4>
        <a:srgbClr val="002C5F"/>
      </a:accent4>
      <a:accent5>
        <a:srgbClr val="00A173"/>
      </a:accent5>
      <a:accent6>
        <a:srgbClr val="696969"/>
      </a:accent6>
      <a:hlink>
        <a:srgbClr val="008DC9"/>
      </a:hlink>
      <a:folHlink>
        <a:srgbClr val="878787"/>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bd879b36-96f5-4c4e-979a-9eb1cd712529">
      <UserInfo>
        <DisplayName>VENTER, Wendy</DisplayName>
        <AccountId>82</AccountId>
        <AccountType/>
      </UserInfo>
      <UserInfo>
        <DisplayName>CHU, Hong Anh</DisplayName>
        <AccountId>48</AccountId>
        <AccountType/>
      </UserInfo>
      <UserInfo>
        <DisplayName>MA FAT, Doris</DisplayName>
        <AccountId>56</AccountId>
        <AccountType/>
      </UserInfo>
      <UserInfo>
        <DisplayName>ZHAO, Luhua</DisplayName>
        <AccountId>18</AccountId>
        <AccountType/>
      </UserInfo>
      <UserInfo>
        <DisplayName>BADR, Azza Mohamed</DisplayName>
        <AccountId>285</AccountId>
        <AccountType/>
      </UserInfo>
      <UserInfo>
        <DisplayName>CHATTERJI, Somnath</DisplayName>
        <AccountId>19</AccountId>
        <AccountType/>
      </UserInfo>
      <UserInfo>
        <DisplayName>FRASER, Emily Jane</DisplayName>
        <AccountId>835</AccountId>
        <AccountType/>
      </UserInfo>
      <UserInfo>
        <DisplayName>GUTIERREZ LOBOS, Benjamin</DisplayName>
        <AccountId>785</AccountId>
        <AccountType/>
      </UserInfo>
      <UserInfo>
        <DisplayName>TOMASKA, Nola</DisplayName>
        <AccountId>69</AccountId>
        <AccountType/>
      </UserInfo>
      <UserInfo>
        <DisplayName>NAIDOO, Nirmala</DisplayName>
        <AccountId>60</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BAB383CFE351E4980079CAB43D24491" ma:contentTypeVersion="13" ma:contentTypeDescription="Create a new document." ma:contentTypeScope="" ma:versionID="21903c200076b3ec55be68dd2bdf11fe">
  <xsd:schema xmlns:xsd="http://www.w3.org/2001/XMLSchema" xmlns:xs="http://www.w3.org/2001/XMLSchema" xmlns:p="http://schemas.microsoft.com/office/2006/metadata/properties" xmlns:ns2="1022376e-cd63-4e3a-9ae1-c617fc1c4f2c" xmlns:ns3="bd879b36-96f5-4c4e-979a-9eb1cd712529" targetNamespace="http://schemas.microsoft.com/office/2006/metadata/properties" ma:root="true" ma:fieldsID="f489635911e13f24b7b9894dba5432d9" ns2:_="" ns3:_="">
    <xsd:import namespace="1022376e-cd63-4e3a-9ae1-c617fc1c4f2c"/>
    <xsd:import namespace="bd879b36-96f5-4c4e-979a-9eb1cd71252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22376e-cd63-4e3a-9ae1-c617fc1c4f2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d879b36-96f5-4c4e-979a-9eb1cd712529"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4"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F7C4A28-27A6-4D40-96DC-F28675483A58}">
  <ds:schemaRefs>
    <ds:schemaRef ds:uri="http://schemas.openxmlformats.org/package/2006/metadata/core-properties"/>
    <ds:schemaRef ds:uri="http://purl.org/dc/elements/1.1/"/>
    <ds:schemaRef ds:uri="http://schemas.microsoft.com/office/2006/metadata/properties"/>
    <ds:schemaRef ds:uri="http://schemas.microsoft.com/office/2006/documentManagement/types"/>
    <ds:schemaRef ds:uri="http://purl.org/dc/terms/"/>
    <ds:schemaRef ds:uri="bd879b36-96f5-4c4e-979a-9eb1cd712529"/>
    <ds:schemaRef ds:uri="1022376e-cd63-4e3a-9ae1-c617fc1c4f2c"/>
    <ds:schemaRef ds:uri="http://purl.org/dc/dcmitype/"/>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06B3D44C-EB71-42AB-9166-97A50C655F0C}">
  <ds:schemaRefs>
    <ds:schemaRef ds:uri="1022376e-cd63-4e3a-9ae1-c617fc1c4f2c"/>
    <ds:schemaRef ds:uri="bd879b36-96f5-4c4e-979a-9eb1cd71252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A779C37-014B-4ABC-AADD-17C930C33C1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9211</TotalTime>
  <Words>5186</Words>
  <Application>Microsoft Office PowerPoint</Application>
  <PresentationFormat>Widescreen</PresentationFormat>
  <Paragraphs>633</Paragraphs>
  <Slides>50</Slides>
  <Notes>50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50</vt:i4>
      </vt:variant>
    </vt:vector>
  </HeadingPairs>
  <TitlesOfParts>
    <vt:vector size="59" baseType="lpstr">
      <vt:lpstr>Arial</vt:lpstr>
      <vt:lpstr>Calibri</vt:lpstr>
      <vt:lpstr>Calibri Light</vt:lpstr>
      <vt:lpstr>Catamaran Medium</vt:lpstr>
      <vt:lpstr>Courier New</vt:lpstr>
      <vt:lpstr>Trebuchet MS</vt:lpstr>
      <vt:lpstr>Wingdings</vt:lpstr>
      <vt:lpstr>1_Office Theme</vt:lpstr>
      <vt:lpstr>Office Theme</vt:lpstr>
      <vt:lpstr>Harmonized Health Facility Assessment (HHFA)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Practice: Finding indicators in the indicator inventory platform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Practice: Adding questions</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SCH</dc:title>
  <dc:creator>TOMASKA, Nola</dc:creator>
  <cp:lastModifiedBy>VENTER, Wendy</cp:lastModifiedBy>
  <cp:revision>600</cp:revision>
  <dcterms:created xsi:type="dcterms:W3CDTF">2021-03-29T07:45:20Z</dcterms:created>
  <dcterms:modified xsi:type="dcterms:W3CDTF">2022-04-29T06:15:33Z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0x0101002BAB383CFE351E4980079CAB43D24491</vt:lpwstr>
  </property>
</Properties>
</file>